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77" r:id="rId6"/>
    <p:sldId id="280" r:id="rId7"/>
    <p:sldId id="261" r:id="rId8"/>
    <p:sldId id="286" r:id="rId9"/>
    <p:sldId id="285" r:id="rId10"/>
    <p:sldId id="289" r:id="rId11"/>
    <p:sldId id="291" r:id="rId12"/>
    <p:sldId id="294" r:id="rId13"/>
    <p:sldId id="292" r:id="rId14"/>
    <p:sldId id="295" r:id="rId15"/>
    <p:sldId id="296" r:id="rId16"/>
    <p:sldId id="297" r:id="rId17"/>
  </p:sldIdLst>
  <p:sldSz cx="12192000" cy="6858000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Medium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97">
          <p15:clr>
            <a:srgbClr val="A4A3A4"/>
          </p15:clr>
        </p15:guide>
        <p15:guide id="3">
          <p15:clr>
            <a:srgbClr val="A4A3A4"/>
          </p15:clr>
        </p15:guide>
        <p15:guide id="4" pos="7061">
          <p15:clr>
            <a:srgbClr val="A4A3A4"/>
          </p15:clr>
        </p15:guide>
        <p15:guide id="5" orient="horz" pos="3838">
          <p15:clr>
            <a:srgbClr val="A4A3A4"/>
          </p15:clr>
        </p15:guide>
        <p15:guide id="6" orient="horz" pos="5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8" roundtripDataSignature="AMtx7mimD13kzJn+F32QdpFpN70a4Pvc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FFF"/>
    <a:srgbClr val="E4E9ED"/>
    <a:srgbClr val="FF6E91"/>
    <a:srgbClr val="B8C1DC"/>
    <a:srgbClr val="B8BFDB"/>
    <a:srgbClr val="BAC0DA"/>
    <a:srgbClr val="3333BD"/>
    <a:srgbClr val="54DCFC"/>
    <a:srgbClr val="4472C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007AD-6B64-460C-A49E-08F65CC83EA7}" v="587" dt="2024-08-04T13:32:07.791"/>
  </p1510:revLst>
</p1510:revInfo>
</file>

<file path=ppt/tableStyles.xml><?xml version="1.0" encoding="utf-8"?>
<a:tblStyleLst xmlns:a="http://schemas.openxmlformats.org/drawingml/2006/main" def="{DFD5791F-CD7A-4B82-954E-455AAA12B71B}">
  <a:tblStyle styleId="{DFD5791F-CD7A-4B82-954E-455AAA12B7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60"/>
      </p:cViewPr>
      <p:guideLst>
        <p:guide orient="horz"/>
        <p:guide pos="597"/>
        <p:guide/>
        <p:guide pos="7061"/>
        <p:guide orient="horz" pos="3838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6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59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8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ALBERTO SAAVEDRA MARTINELLI" userId="4cedce5d-855f-4fff-bd0d-f57a060c7439" providerId="ADAL" clId="{C4A007AD-6B64-460C-A49E-08F65CC83EA7}"/>
    <pc:docChg chg="undo redo custSel addSld delSld modSld sldOrd">
      <pc:chgData name="LUIS ALBERTO SAAVEDRA MARTINELLI" userId="4cedce5d-855f-4fff-bd0d-f57a060c7439" providerId="ADAL" clId="{C4A007AD-6B64-460C-A49E-08F65CC83EA7}" dt="2024-08-04T13:33:52.727" v="7367" actId="404"/>
      <pc:docMkLst>
        <pc:docMk/>
      </pc:docMkLst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56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57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58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59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0"/>
        </pc:sldMkLst>
      </pc:sldChg>
      <pc:sldChg chg="modSp mod">
        <pc:chgData name="LUIS ALBERTO SAAVEDRA MARTINELLI" userId="4cedce5d-855f-4fff-bd0d-f57a060c7439" providerId="ADAL" clId="{C4A007AD-6B64-460C-A49E-08F65CC83EA7}" dt="2024-08-03T20:23:27.891" v="4135" actId="404"/>
        <pc:sldMkLst>
          <pc:docMk/>
          <pc:sldMk cId="0" sldId="261"/>
        </pc:sldMkLst>
        <pc:spChg chg="mod">
          <ac:chgData name="LUIS ALBERTO SAAVEDRA MARTINELLI" userId="4cedce5d-855f-4fff-bd0d-f57a060c7439" providerId="ADAL" clId="{C4A007AD-6B64-460C-A49E-08F65CC83EA7}" dt="2024-08-03T20:23:27.891" v="4135" actId="404"/>
          <ac:spMkLst>
            <pc:docMk/>
            <pc:sldMk cId="0" sldId="261"/>
            <ac:spMk id="9" creationId="{3C12D372-AAB9-57FA-668C-E7B34F5D7EF4}"/>
          </ac:spMkLst>
        </pc:spChg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2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3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5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6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7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8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69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0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1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2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3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4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5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0" sldId="276"/>
        </pc:sldMkLst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537915256" sldId="278"/>
        </pc:sldMkLst>
      </pc:sldChg>
      <pc:sldChg chg="modSp mod">
        <pc:chgData name="LUIS ALBERTO SAAVEDRA MARTINELLI" userId="4cedce5d-855f-4fff-bd0d-f57a060c7439" providerId="ADAL" clId="{C4A007AD-6B64-460C-A49E-08F65CC83EA7}" dt="2024-08-03T20:24:40.964" v="4195" actId="1036"/>
        <pc:sldMkLst>
          <pc:docMk/>
          <pc:sldMk cId="1528971670" sldId="280"/>
        </pc:sldMkLst>
        <pc:spChg chg="mod">
          <ac:chgData name="LUIS ALBERTO SAAVEDRA MARTINELLI" userId="4cedce5d-855f-4fff-bd0d-f57a060c7439" providerId="ADAL" clId="{C4A007AD-6B64-460C-A49E-08F65CC83EA7}" dt="2024-08-03T20:24:40.964" v="4195" actId="1036"/>
          <ac:spMkLst>
            <pc:docMk/>
            <pc:sldMk cId="1528971670" sldId="280"/>
            <ac:spMk id="26" creationId="{78E6110A-7DE3-07D2-F942-6ED1FE2C2A3E}"/>
          </ac:spMkLst>
        </pc:spChg>
        <pc:spChg chg="mod">
          <ac:chgData name="LUIS ALBERTO SAAVEDRA MARTINELLI" userId="4cedce5d-855f-4fff-bd0d-f57a060c7439" providerId="ADAL" clId="{C4A007AD-6B64-460C-A49E-08F65CC83EA7}" dt="2024-08-03T20:24:40.964" v="4195" actId="1036"/>
          <ac:spMkLst>
            <pc:docMk/>
            <pc:sldMk cId="1528971670" sldId="280"/>
            <ac:spMk id="27" creationId="{C44B0D52-7BAB-FEFE-8C0D-08243640C3DE}"/>
          </ac:spMkLst>
        </pc:spChg>
        <pc:spChg chg="mod">
          <ac:chgData name="LUIS ALBERTO SAAVEDRA MARTINELLI" userId="4cedce5d-855f-4fff-bd0d-f57a060c7439" providerId="ADAL" clId="{C4A007AD-6B64-460C-A49E-08F65CC83EA7}" dt="2024-08-03T20:24:40.964" v="4195" actId="1036"/>
          <ac:spMkLst>
            <pc:docMk/>
            <pc:sldMk cId="1528971670" sldId="280"/>
            <ac:spMk id="258" creationId="{00000000-0000-0000-0000-000000000000}"/>
          </ac:spMkLst>
        </pc:spChg>
      </pc:sldChg>
      <pc:sldChg chg="del">
        <pc:chgData name="LUIS ALBERTO SAAVEDRA MARTINELLI" userId="4cedce5d-855f-4fff-bd0d-f57a060c7439" providerId="ADAL" clId="{C4A007AD-6B64-460C-A49E-08F65CC83EA7}" dt="2024-08-03T21:53:34.609" v="4306" actId="47"/>
        <pc:sldMkLst>
          <pc:docMk/>
          <pc:sldMk cId="702430292" sldId="283"/>
        </pc:sldMkLst>
      </pc:sldChg>
      <pc:sldChg chg="modSp mod">
        <pc:chgData name="LUIS ALBERTO SAAVEDRA MARTINELLI" userId="4cedce5d-855f-4fff-bd0d-f57a060c7439" providerId="ADAL" clId="{C4A007AD-6B64-460C-A49E-08F65CC83EA7}" dt="2024-08-03T20:25:54.834" v="4198" actId="3064"/>
        <pc:sldMkLst>
          <pc:docMk/>
          <pc:sldMk cId="1223621463" sldId="285"/>
        </pc:sldMkLst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4" creationId="{2998043D-C2DE-A323-5648-A853A2A162C7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6" creationId="{85793CC2-1761-CD9A-1D4E-FA83BDE6A8B3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7" creationId="{05AF6A2F-9884-170E-F29E-921E55FD03F5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8" creationId="{E5C3F66F-3A80-07CE-CD56-AC688C8E263E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9" creationId="{9FB0872F-173D-0E59-9610-13A2801BF671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10" creationId="{FF5D9772-7009-EC4A-EF41-8AE6BEBB75E3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11" creationId="{8D3A48FF-9C95-2884-CB7D-2D5CD3E4EB64}"/>
          </ac:spMkLst>
        </pc:spChg>
        <pc:spChg chg="mod">
          <ac:chgData name="LUIS ALBERTO SAAVEDRA MARTINELLI" userId="4cedce5d-855f-4fff-bd0d-f57a060c7439" providerId="ADAL" clId="{C4A007AD-6B64-460C-A49E-08F65CC83EA7}" dt="2024-08-03T14:55:55.311" v="228" actId="554"/>
          <ac:spMkLst>
            <pc:docMk/>
            <pc:sldMk cId="1223621463" sldId="285"/>
            <ac:spMk id="12" creationId="{C23ECDF9-9C75-792B-4292-72615C0D670D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3" creationId="{543A91EF-B776-BD1D-CB97-2F051BC59994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4" creationId="{BB4915BC-B215-012B-7F6F-E15DABAA099C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5" creationId="{D877F8DE-7BC7-2D72-DDC5-56A863EB4882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6" creationId="{647E93F5-0DE0-DFBA-543D-B97BBC0E63A3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7" creationId="{ABD24D1F-1339-A55C-16F8-9728E80AE621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8" creationId="{75F4F26A-84D0-642C-F201-38498BC714BD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19" creationId="{B21952EE-99E2-24A4-9410-3A673FD29764}"/>
          </ac:spMkLst>
        </pc:spChg>
        <pc:spChg chg="mod">
          <ac:chgData name="LUIS ALBERTO SAAVEDRA MARTINELLI" userId="4cedce5d-855f-4fff-bd0d-f57a060c7439" providerId="ADAL" clId="{C4A007AD-6B64-460C-A49E-08F65CC83EA7}" dt="2024-08-03T14:56:02.220" v="229" actId="554"/>
          <ac:spMkLst>
            <pc:docMk/>
            <pc:sldMk cId="1223621463" sldId="285"/>
            <ac:spMk id="20" creationId="{DA8B35AE-270C-B043-0B1D-AF4A9BD72498}"/>
          </ac:spMkLst>
        </pc:spChg>
        <pc:spChg chg="mod">
          <ac:chgData name="LUIS ALBERTO SAAVEDRA MARTINELLI" userId="4cedce5d-855f-4fff-bd0d-f57a060c7439" providerId="ADAL" clId="{C4A007AD-6B64-460C-A49E-08F65CC83EA7}" dt="2024-08-03T20:25:54.834" v="4198" actId="3064"/>
          <ac:spMkLst>
            <pc:docMk/>
            <pc:sldMk cId="1223621463" sldId="285"/>
            <ac:spMk id="60" creationId="{77621185-DA2C-CCF5-4C60-641DBE9C26EC}"/>
          </ac:spMkLst>
        </pc:spChg>
      </pc:sldChg>
      <pc:sldChg chg="addSp modSp mod">
        <pc:chgData name="LUIS ALBERTO SAAVEDRA MARTINELLI" userId="4cedce5d-855f-4fff-bd0d-f57a060c7439" providerId="ADAL" clId="{C4A007AD-6B64-460C-A49E-08F65CC83EA7}" dt="2024-08-03T20:21:54.648" v="4119" actId="1038"/>
        <pc:sldMkLst>
          <pc:docMk/>
          <pc:sldMk cId="3543699121" sldId="286"/>
        </pc:sldMkLst>
        <pc:spChg chg="add mod">
          <ac:chgData name="LUIS ALBERTO SAAVEDRA MARTINELLI" userId="4cedce5d-855f-4fff-bd0d-f57a060c7439" providerId="ADAL" clId="{C4A007AD-6B64-460C-A49E-08F65CC83EA7}" dt="2024-08-03T20:21:54.648" v="4119" actId="1038"/>
          <ac:spMkLst>
            <pc:docMk/>
            <pc:sldMk cId="3543699121" sldId="286"/>
            <ac:spMk id="3" creationId="{6791A68F-E052-0E89-1314-EAEBE5538212}"/>
          </ac:spMkLst>
        </pc:spChg>
        <pc:spChg chg="add mod">
          <ac:chgData name="LUIS ALBERTO SAAVEDRA MARTINELLI" userId="4cedce5d-855f-4fff-bd0d-f57a060c7439" providerId="ADAL" clId="{C4A007AD-6B64-460C-A49E-08F65CC83EA7}" dt="2024-08-03T20:21:42.513" v="4112" actId="1036"/>
          <ac:spMkLst>
            <pc:docMk/>
            <pc:sldMk cId="3543699121" sldId="286"/>
            <ac:spMk id="8" creationId="{8FE6D73E-14D8-5B89-B0DC-0DE36FB772B0}"/>
          </ac:spMkLst>
        </pc:spChg>
        <pc:spChg chg="add mod">
          <ac:chgData name="LUIS ALBERTO SAAVEDRA MARTINELLI" userId="4cedce5d-855f-4fff-bd0d-f57a060c7439" providerId="ADAL" clId="{C4A007AD-6B64-460C-A49E-08F65CC83EA7}" dt="2024-08-03T20:21:42.513" v="4112" actId="1036"/>
          <ac:spMkLst>
            <pc:docMk/>
            <pc:sldMk cId="3543699121" sldId="286"/>
            <ac:spMk id="9" creationId="{FB358423-E615-9669-E5AA-61F3E50A1D84}"/>
          </ac:spMkLst>
        </pc:spChg>
        <pc:spChg chg="mod">
          <ac:chgData name="LUIS ALBERTO SAAVEDRA MARTINELLI" userId="4cedce5d-855f-4fff-bd0d-f57a060c7439" providerId="ADAL" clId="{C4A007AD-6B64-460C-A49E-08F65CC83EA7}" dt="2024-08-03T20:21:51.809" v="4116" actId="1076"/>
          <ac:spMkLst>
            <pc:docMk/>
            <pc:sldMk cId="3543699121" sldId="286"/>
            <ac:spMk id="15" creationId="{8531347D-095A-724E-3884-EED9F36644FB}"/>
          </ac:spMkLst>
        </pc:spChg>
        <pc:spChg chg="mod">
          <ac:chgData name="LUIS ALBERTO SAAVEDRA MARTINELLI" userId="4cedce5d-855f-4fff-bd0d-f57a060c7439" providerId="ADAL" clId="{C4A007AD-6B64-460C-A49E-08F65CC83EA7}" dt="2024-08-03T20:19:20.657" v="3989" actId="1076"/>
          <ac:spMkLst>
            <pc:docMk/>
            <pc:sldMk cId="3543699121" sldId="286"/>
            <ac:spMk id="19" creationId="{1C0F9B63-4A62-182C-14E8-2CC4F9191C7E}"/>
          </ac:spMkLst>
        </pc:spChg>
        <pc:spChg chg="mod">
          <ac:chgData name="LUIS ALBERTO SAAVEDRA MARTINELLI" userId="4cedce5d-855f-4fff-bd0d-f57a060c7439" providerId="ADAL" clId="{C4A007AD-6B64-460C-A49E-08F65CC83EA7}" dt="2024-08-03T20:19:20.657" v="3989" actId="1076"/>
          <ac:spMkLst>
            <pc:docMk/>
            <pc:sldMk cId="3543699121" sldId="286"/>
            <ac:spMk id="20" creationId="{556081FD-1112-2AE8-26A4-C3165BF41739}"/>
          </ac:spMkLst>
        </pc:spChg>
        <pc:spChg chg="mod">
          <ac:chgData name="LUIS ALBERTO SAAVEDRA MARTINELLI" userId="4cedce5d-855f-4fff-bd0d-f57a060c7439" providerId="ADAL" clId="{C4A007AD-6B64-460C-A49E-08F65CC83EA7}" dt="2024-08-03T20:19:20.657" v="3989" actId="1076"/>
          <ac:spMkLst>
            <pc:docMk/>
            <pc:sldMk cId="3543699121" sldId="286"/>
            <ac:spMk id="21" creationId="{F7908430-934C-A0B4-3179-9A898F5519A7}"/>
          </ac:spMkLst>
        </pc:spChg>
        <pc:spChg chg="mod">
          <ac:chgData name="LUIS ALBERTO SAAVEDRA MARTINELLI" userId="4cedce5d-855f-4fff-bd0d-f57a060c7439" providerId="ADAL" clId="{C4A007AD-6B64-460C-A49E-08F65CC83EA7}" dt="2024-08-03T20:21:47.160" v="4115" actId="14100"/>
          <ac:spMkLst>
            <pc:docMk/>
            <pc:sldMk cId="3543699121" sldId="286"/>
            <ac:spMk id="22" creationId="{23BEFCBC-34E2-B58E-6E5E-6FF56A62393D}"/>
          </ac:spMkLst>
        </pc:spChg>
        <pc:spChg chg="mod">
          <ac:chgData name="LUIS ALBERTO SAAVEDRA MARTINELLI" userId="4cedce5d-855f-4fff-bd0d-f57a060c7439" providerId="ADAL" clId="{C4A007AD-6B64-460C-A49E-08F65CC83EA7}" dt="2024-08-03T20:19:27.888" v="3990" actId="14100"/>
          <ac:spMkLst>
            <pc:docMk/>
            <pc:sldMk cId="3543699121" sldId="286"/>
            <ac:spMk id="23" creationId="{FF796E3C-917A-09AC-FA6D-8D7F79F2DC8C}"/>
          </ac:spMkLst>
        </pc:spChg>
        <pc:picChg chg="mod">
          <ac:chgData name="LUIS ALBERTO SAAVEDRA MARTINELLI" userId="4cedce5d-855f-4fff-bd0d-f57a060c7439" providerId="ADAL" clId="{C4A007AD-6B64-460C-A49E-08F65CC83EA7}" dt="2024-08-03T20:18:25.827" v="3963" actId="1076"/>
          <ac:picMkLst>
            <pc:docMk/>
            <pc:sldMk cId="3543699121" sldId="286"/>
            <ac:picMk id="4" creationId="{CE6E4BCF-283E-3568-2C05-566B1D24DB94}"/>
          </ac:picMkLst>
        </pc:picChg>
        <pc:picChg chg="add mod">
          <ac:chgData name="LUIS ALBERTO SAAVEDRA MARTINELLI" userId="4cedce5d-855f-4fff-bd0d-f57a060c7439" providerId="ADAL" clId="{C4A007AD-6B64-460C-A49E-08F65CC83EA7}" dt="2024-08-03T20:21:42.513" v="4112" actId="1036"/>
          <ac:picMkLst>
            <pc:docMk/>
            <pc:sldMk cId="3543699121" sldId="286"/>
            <ac:picMk id="6" creationId="{999FE774-A33B-F13C-ECEA-A2DEA7F381FA}"/>
          </ac:picMkLst>
        </pc:picChg>
        <pc:picChg chg="add mod">
          <ac:chgData name="LUIS ALBERTO SAAVEDRA MARTINELLI" userId="4cedce5d-855f-4fff-bd0d-f57a060c7439" providerId="ADAL" clId="{C4A007AD-6B64-460C-A49E-08F65CC83EA7}" dt="2024-08-03T20:21:42.513" v="4112" actId="1036"/>
          <ac:picMkLst>
            <pc:docMk/>
            <pc:sldMk cId="3543699121" sldId="286"/>
            <ac:picMk id="7" creationId="{D041EDC2-5F9E-2704-D24F-9C0DBF7CAC0C}"/>
          </ac:picMkLst>
        </pc:picChg>
        <pc:picChg chg="mod">
          <ac:chgData name="LUIS ALBERTO SAAVEDRA MARTINELLI" userId="4cedce5d-855f-4fff-bd0d-f57a060c7439" providerId="ADAL" clId="{C4A007AD-6B64-460C-A49E-08F65CC83EA7}" dt="2024-08-03T20:15:24.108" v="3903" actId="1038"/>
          <ac:picMkLst>
            <pc:docMk/>
            <pc:sldMk cId="3543699121" sldId="286"/>
            <ac:picMk id="17" creationId="{FF197EC0-0CAA-02F8-6EF2-9A37D235C089}"/>
          </ac:picMkLst>
        </pc:picChg>
      </pc:sldChg>
      <pc:sldChg chg="del">
        <pc:chgData name="LUIS ALBERTO SAAVEDRA MARTINELLI" userId="4cedce5d-855f-4fff-bd0d-f57a060c7439" providerId="ADAL" clId="{C4A007AD-6B64-460C-A49E-08F65CC83EA7}" dt="2024-08-03T20:14:06.358" v="3794" actId="47"/>
        <pc:sldMkLst>
          <pc:docMk/>
          <pc:sldMk cId="358141278" sldId="288"/>
        </pc:sldMkLst>
      </pc:sldChg>
      <pc:sldChg chg="modSp mod">
        <pc:chgData name="LUIS ALBERTO SAAVEDRA MARTINELLI" userId="4cedce5d-855f-4fff-bd0d-f57a060c7439" providerId="ADAL" clId="{C4A007AD-6B64-460C-A49E-08F65CC83EA7}" dt="2024-08-03T20:27:09.524" v="4219" actId="1036"/>
        <pc:sldMkLst>
          <pc:docMk/>
          <pc:sldMk cId="2722550660" sldId="289"/>
        </pc:sldMkLst>
        <pc:graphicFrameChg chg="mod">
          <ac:chgData name="LUIS ALBERTO SAAVEDRA MARTINELLI" userId="4cedce5d-855f-4fff-bd0d-f57a060c7439" providerId="ADAL" clId="{C4A007AD-6B64-460C-A49E-08F65CC83EA7}" dt="2024-08-03T20:26:54.704" v="4210" actId="1036"/>
          <ac:graphicFrameMkLst>
            <pc:docMk/>
            <pc:sldMk cId="2722550660" sldId="289"/>
            <ac:graphicFrameMk id="201" creationId="{7BF3477D-DEBD-5757-8C24-22606AEBBB02}"/>
          </ac:graphicFrameMkLst>
        </pc:graphicFrameChg>
        <pc:picChg chg="mod">
          <ac:chgData name="LUIS ALBERTO SAAVEDRA MARTINELLI" userId="4cedce5d-855f-4fff-bd0d-f57a060c7439" providerId="ADAL" clId="{C4A007AD-6B64-460C-A49E-08F65CC83EA7}" dt="2024-08-03T20:27:09.524" v="4219" actId="1036"/>
          <ac:picMkLst>
            <pc:docMk/>
            <pc:sldMk cId="2722550660" sldId="289"/>
            <ac:picMk id="205" creationId="{A49C1669-1042-21D5-B007-686A0FDDB532}"/>
          </ac:picMkLst>
        </pc:picChg>
      </pc:sldChg>
      <pc:sldChg chg="modSp mod">
        <pc:chgData name="LUIS ALBERTO SAAVEDRA MARTINELLI" userId="4cedce5d-855f-4fff-bd0d-f57a060c7439" providerId="ADAL" clId="{C4A007AD-6B64-460C-A49E-08F65CC83EA7}" dt="2024-08-03T20:30:43.446" v="4238" actId="20577"/>
        <pc:sldMkLst>
          <pc:docMk/>
          <pc:sldMk cId="3495524286" sldId="291"/>
        </pc:sldMkLst>
        <pc:spChg chg="mod">
          <ac:chgData name="LUIS ALBERTO SAAVEDRA MARTINELLI" userId="4cedce5d-855f-4fff-bd0d-f57a060c7439" providerId="ADAL" clId="{C4A007AD-6B64-460C-A49E-08F65CC83EA7}" dt="2024-08-03T20:29:43.115" v="4236" actId="3064"/>
          <ac:spMkLst>
            <pc:docMk/>
            <pc:sldMk cId="3495524286" sldId="291"/>
            <ac:spMk id="14" creationId="{9F2C1DEC-4318-718A-933D-85297F38673E}"/>
          </ac:spMkLst>
        </pc:spChg>
        <pc:spChg chg="mod">
          <ac:chgData name="LUIS ALBERTO SAAVEDRA MARTINELLI" userId="4cedce5d-855f-4fff-bd0d-f57a060c7439" providerId="ADAL" clId="{C4A007AD-6B64-460C-A49E-08F65CC83EA7}" dt="2024-08-03T20:30:43.446" v="4238" actId="20577"/>
          <ac:spMkLst>
            <pc:docMk/>
            <pc:sldMk cId="3495524286" sldId="291"/>
            <ac:spMk id="246" creationId="{C1658DF6-B07C-2722-CDA9-A126E6D94D7B}"/>
          </ac:spMkLst>
        </pc:spChg>
      </pc:sldChg>
      <pc:sldChg chg="addSp delSp modSp mod">
        <pc:chgData name="LUIS ALBERTO SAAVEDRA MARTINELLI" userId="4cedce5d-855f-4fff-bd0d-f57a060c7439" providerId="ADAL" clId="{C4A007AD-6B64-460C-A49E-08F65CC83EA7}" dt="2024-08-03T20:02:55.305" v="3501" actId="1035"/>
        <pc:sldMkLst>
          <pc:docMk/>
          <pc:sldMk cId="1975576660" sldId="292"/>
        </pc:sldMkLst>
        <pc:spChg chg="del mod">
          <ac:chgData name="LUIS ALBERTO SAAVEDRA MARTINELLI" userId="4cedce5d-855f-4fff-bd0d-f57a060c7439" providerId="ADAL" clId="{C4A007AD-6B64-460C-A49E-08F65CC83EA7}" dt="2024-08-03T16:00:56.845" v="1099" actId="478"/>
          <ac:spMkLst>
            <pc:docMk/>
            <pc:sldMk cId="1975576660" sldId="292"/>
            <ac:spMk id="2" creationId="{D994D145-D170-78CF-1036-2D3896C879BF}"/>
          </ac:spMkLst>
        </pc:spChg>
        <pc:spChg chg="mod">
          <ac:chgData name="LUIS ALBERTO SAAVEDRA MARTINELLI" userId="4cedce5d-855f-4fff-bd0d-f57a060c7439" providerId="ADAL" clId="{C4A007AD-6B64-460C-A49E-08F65CC83EA7}" dt="2024-08-03T15:27:51.332" v="411" actId="1035"/>
          <ac:spMkLst>
            <pc:docMk/>
            <pc:sldMk cId="1975576660" sldId="292"/>
            <ac:spMk id="18" creationId="{DE1FE3A3-6D19-8317-A0B1-CAA6189B2223}"/>
          </ac:spMkLst>
        </pc:spChg>
        <pc:spChg chg="mod">
          <ac:chgData name="LUIS ALBERTO SAAVEDRA MARTINELLI" userId="4cedce5d-855f-4fff-bd0d-f57a060c7439" providerId="ADAL" clId="{C4A007AD-6B64-460C-A49E-08F65CC83EA7}" dt="2024-08-03T15:27:51.332" v="411" actId="1035"/>
          <ac:spMkLst>
            <pc:docMk/>
            <pc:sldMk cId="1975576660" sldId="292"/>
            <ac:spMk id="19" creationId="{37BC5D4A-7AF4-C6A4-4E3F-0C0B501211E8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2" creationId="{011C995D-6785-5F1D-7491-7B2AC49A5F39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3" creationId="{BC3216B8-6FC8-A47C-36C8-4478DA15911B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4" creationId="{8D6961E5-5416-F6A9-CB6E-18277C26C911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5" creationId="{2CA821F3-89DE-6EA8-8275-89D495C26092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6" creationId="{7E45ED56-2EE4-5D81-67FA-9EDE1F06599F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7" creationId="{D86536A0-501D-EEBC-6869-1AE52D4BE841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8" creationId="{11510D1A-13D5-96FF-90E0-ECD022B467C2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39" creationId="{FB07BC0E-D1D0-62D2-3207-4ED177E055B8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0" creationId="{9AB56F8E-857E-76B2-02AF-FE90ECA60040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1" creationId="{757B5795-C8A5-EA08-8CEC-B800ED5AC645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2" creationId="{4488F316-41D2-5BD2-3C23-401C5258DA2B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3" creationId="{9469DA0F-5CF5-63A8-EC43-8D9ABA1EC894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4" creationId="{EF287B62-A66D-3B68-CF4D-DA9BEB7180B8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5" creationId="{4CBAD9A5-5ACF-9B08-E83B-26A1BB492B63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6" creationId="{20773B56-A549-AC47-0E85-86851ADE7336}"/>
          </ac:spMkLst>
        </pc:spChg>
        <pc:spChg chg="add mod">
          <ac:chgData name="LUIS ALBERTO SAAVEDRA MARTINELLI" userId="4cedce5d-855f-4fff-bd0d-f57a060c7439" providerId="ADAL" clId="{C4A007AD-6B64-460C-A49E-08F65CC83EA7}" dt="2024-08-03T15:28:30.342" v="456" actId="1036"/>
          <ac:spMkLst>
            <pc:docMk/>
            <pc:sldMk cId="1975576660" sldId="292"/>
            <ac:spMk id="47" creationId="{3E967A4F-B0EE-32D3-A9D4-5D0F715135F6}"/>
          </ac:spMkLst>
        </pc:spChg>
        <pc:spChg chg="add mod">
          <ac:chgData name="LUIS ALBERTO SAAVEDRA MARTINELLI" userId="4cedce5d-855f-4fff-bd0d-f57a060c7439" providerId="ADAL" clId="{C4A007AD-6B64-460C-A49E-08F65CC83EA7}" dt="2024-08-03T20:02:14.553" v="3493" actId="1076"/>
          <ac:spMkLst>
            <pc:docMk/>
            <pc:sldMk cId="1975576660" sldId="292"/>
            <ac:spMk id="48" creationId="{45845454-63DE-5ABB-5C8E-735C687C214E}"/>
          </ac:spMkLst>
        </pc:spChg>
        <pc:spChg chg="add mod">
          <ac:chgData name="LUIS ALBERTO SAAVEDRA MARTINELLI" userId="4cedce5d-855f-4fff-bd0d-f57a060c7439" providerId="ADAL" clId="{C4A007AD-6B64-460C-A49E-08F65CC83EA7}" dt="2024-08-03T15:57:22.157" v="990" actId="1036"/>
          <ac:spMkLst>
            <pc:docMk/>
            <pc:sldMk cId="1975576660" sldId="292"/>
            <ac:spMk id="57" creationId="{2EAC305C-7007-2C31-E586-1467373BA351}"/>
          </ac:spMkLst>
        </pc:spChg>
        <pc:spChg chg="add mod">
          <ac:chgData name="LUIS ALBERTO SAAVEDRA MARTINELLI" userId="4cedce5d-855f-4fff-bd0d-f57a060c7439" providerId="ADAL" clId="{C4A007AD-6B64-460C-A49E-08F65CC83EA7}" dt="2024-08-03T15:57:22.157" v="990" actId="1036"/>
          <ac:spMkLst>
            <pc:docMk/>
            <pc:sldMk cId="1975576660" sldId="292"/>
            <ac:spMk id="58" creationId="{414626E2-2C9E-81FE-FFED-3EA9B3BF5215}"/>
          </ac:spMkLst>
        </pc:spChg>
        <pc:spChg chg="add mod">
          <ac:chgData name="LUIS ALBERTO SAAVEDRA MARTINELLI" userId="4cedce5d-855f-4fff-bd0d-f57a060c7439" providerId="ADAL" clId="{C4A007AD-6B64-460C-A49E-08F65CC83EA7}" dt="2024-08-03T16:07:05.094" v="1352" actId="1037"/>
          <ac:spMkLst>
            <pc:docMk/>
            <pc:sldMk cId="1975576660" sldId="292"/>
            <ac:spMk id="61" creationId="{2F3DF1B2-DA68-CF11-42F3-E0D8A97E35E9}"/>
          </ac:spMkLst>
        </pc:spChg>
        <pc:spChg chg="add mod">
          <ac:chgData name="LUIS ALBERTO SAAVEDRA MARTINELLI" userId="4cedce5d-855f-4fff-bd0d-f57a060c7439" providerId="ADAL" clId="{C4A007AD-6B64-460C-A49E-08F65CC83EA7}" dt="2024-08-03T16:07:05.094" v="1352" actId="1037"/>
          <ac:spMkLst>
            <pc:docMk/>
            <pc:sldMk cId="1975576660" sldId="292"/>
            <ac:spMk id="193" creationId="{CC6E9A43-CD3F-66EA-C6C3-13FCE3A3072B}"/>
          </ac:spMkLst>
        </pc:spChg>
        <pc:spChg chg="add mod">
          <ac:chgData name="LUIS ALBERTO SAAVEDRA MARTINELLI" userId="4cedce5d-855f-4fff-bd0d-f57a060c7439" providerId="ADAL" clId="{C4A007AD-6B64-460C-A49E-08F65CC83EA7}" dt="2024-08-03T16:08:57.702" v="1363" actId="20577"/>
          <ac:spMkLst>
            <pc:docMk/>
            <pc:sldMk cId="1975576660" sldId="292"/>
            <ac:spMk id="207" creationId="{6C6275F3-9C2D-DCAA-45F5-450F1A0829C6}"/>
          </ac:spMkLst>
        </pc:spChg>
        <pc:spChg chg="add mod">
          <ac:chgData name="LUIS ALBERTO SAAVEDRA MARTINELLI" userId="4cedce5d-855f-4fff-bd0d-f57a060c7439" providerId="ADAL" clId="{C4A007AD-6B64-460C-A49E-08F65CC83EA7}" dt="2024-08-03T16:07:05.094" v="1352" actId="1037"/>
          <ac:spMkLst>
            <pc:docMk/>
            <pc:sldMk cId="1975576660" sldId="292"/>
            <ac:spMk id="208" creationId="{7AA48294-4C1A-E13C-8C5A-91947E8494CB}"/>
          </ac:spMkLst>
        </pc:spChg>
        <pc:spChg chg="add mod">
          <ac:chgData name="LUIS ALBERTO SAAVEDRA MARTINELLI" userId="4cedce5d-855f-4fff-bd0d-f57a060c7439" providerId="ADAL" clId="{C4A007AD-6B64-460C-A49E-08F65CC83EA7}" dt="2024-08-03T16:00:57.285" v="1100"/>
          <ac:spMkLst>
            <pc:docMk/>
            <pc:sldMk cId="1975576660" sldId="292"/>
            <ac:spMk id="226" creationId="{6C55F53C-9298-3FA4-0E91-066932BB0A79}"/>
          </ac:spMkLst>
        </pc:spChg>
        <pc:grpChg chg="mod">
          <ac:chgData name="LUIS ALBERTO SAAVEDRA MARTINELLI" userId="4cedce5d-855f-4fff-bd0d-f57a060c7439" providerId="ADAL" clId="{C4A007AD-6B64-460C-A49E-08F65CC83EA7}" dt="2024-08-03T15:27:58.349" v="417" actId="1035"/>
          <ac:grpSpMkLst>
            <pc:docMk/>
            <pc:sldMk cId="1975576660" sldId="292"/>
            <ac:grpSpMk id="15" creationId="{584323FD-D41E-9BF9-9F89-DAFFF968FAFB}"/>
          </ac:grpSpMkLst>
        </pc:grpChg>
        <pc:graphicFrameChg chg="mod">
          <ac:chgData name="LUIS ALBERTO SAAVEDRA MARTINELLI" userId="4cedce5d-855f-4fff-bd0d-f57a060c7439" providerId="ADAL" clId="{C4A007AD-6B64-460C-A49E-08F65CC83EA7}" dt="2024-08-03T15:27:51.332" v="411" actId="1035"/>
          <ac:graphicFrameMkLst>
            <pc:docMk/>
            <pc:sldMk cId="1975576660" sldId="292"/>
            <ac:graphicFrameMk id="6" creationId="{141799FB-536A-594F-2DBE-2850B9EFF785}"/>
          </ac:graphicFrameMkLst>
        </pc:graphicFrameChg>
        <pc:graphicFrameChg chg="mod">
          <ac:chgData name="LUIS ALBERTO SAAVEDRA MARTINELLI" userId="4cedce5d-855f-4fff-bd0d-f57a060c7439" providerId="ADAL" clId="{C4A007AD-6B64-460C-A49E-08F65CC83EA7}" dt="2024-08-03T15:27:51.332" v="411" actId="1035"/>
          <ac:graphicFrameMkLst>
            <pc:docMk/>
            <pc:sldMk cId="1975576660" sldId="292"/>
            <ac:graphicFrameMk id="16" creationId="{D55047D0-774F-4BB8-0BC9-77AD206B6EC6}"/>
          </ac:graphicFrameMkLst>
        </pc:graphicFrameChg>
        <pc:graphicFrameChg chg="mod">
          <ac:chgData name="LUIS ALBERTO SAAVEDRA MARTINELLI" userId="4cedce5d-855f-4fff-bd0d-f57a060c7439" providerId="ADAL" clId="{C4A007AD-6B64-460C-A49E-08F65CC83EA7}" dt="2024-08-03T15:27:51.332" v="411" actId="1035"/>
          <ac:graphicFrameMkLst>
            <pc:docMk/>
            <pc:sldMk cId="1975576660" sldId="292"/>
            <ac:graphicFrameMk id="17" creationId="{4339E4E4-14A6-0E9B-AC37-94B9B470BF83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4:46:00.393" v="74" actId="21"/>
          <ac:graphicFrameMkLst>
            <pc:docMk/>
            <pc:sldMk cId="1975576660" sldId="292"/>
            <ac:graphicFrameMk id="20" creationId="{B3C009DC-E2B7-3B33-4173-A6DECC3A3C0B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4:46:00.393" v="74" actId="21"/>
          <ac:graphicFrameMkLst>
            <pc:docMk/>
            <pc:sldMk cId="1975576660" sldId="292"/>
            <ac:graphicFrameMk id="21" creationId="{08C9FCDE-25F3-DC2B-C3D7-3CED4B637196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5:53:20.177" v="849" actId="1036"/>
          <ac:graphicFrameMkLst>
            <pc:docMk/>
            <pc:sldMk cId="1975576660" sldId="292"/>
            <ac:graphicFrameMk id="49" creationId="{03AEEB7A-4263-09AE-FBA0-F007C4FC015B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5:53:20.177" v="849" actId="1036"/>
          <ac:graphicFrameMkLst>
            <pc:docMk/>
            <pc:sldMk cId="1975576660" sldId="292"/>
            <ac:graphicFrameMk id="50" creationId="{CA4CD344-5A8C-EC35-EF4D-C6B3BE1D3EE9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5:53:20.177" v="849" actId="1036"/>
          <ac:graphicFrameMkLst>
            <pc:docMk/>
            <pc:sldMk cId="1975576660" sldId="292"/>
            <ac:graphicFrameMk id="51" creationId="{D701146A-D124-1B77-F583-26BA45576494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5:48:49.632" v="643"/>
          <ac:graphicFrameMkLst>
            <pc:docMk/>
            <pc:sldMk cId="1975576660" sldId="292"/>
            <ac:graphicFrameMk id="198" creationId="{461CBEC2-4BA6-4509-BA11-9964B6B48EE0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5:48:49.632" v="643"/>
          <ac:graphicFrameMkLst>
            <pc:docMk/>
            <pc:sldMk cId="1975576660" sldId="292"/>
            <ac:graphicFrameMk id="201" creationId="{DE1C78E6-6C7F-4862-A071-11001B7453FD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5:49:07.289" v="648" actId="21"/>
          <ac:graphicFrameMkLst>
            <pc:docMk/>
            <pc:sldMk cId="1975576660" sldId="292"/>
            <ac:graphicFrameMk id="202" creationId="{461CBEC2-4BA6-4509-BA11-9964B6B48EE0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5:49:16.793" v="651" actId="21"/>
          <ac:graphicFrameMkLst>
            <pc:docMk/>
            <pc:sldMk cId="1975576660" sldId="292"/>
            <ac:graphicFrameMk id="203" creationId="{DE1C78E6-6C7F-4862-A071-11001B7453FD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5:49:09.159" v="649"/>
          <ac:graphicFrameMkLst>
            <pc:docMk/>
            <pc:sldMk cId="1975576660" sldId="292"/>
            <ac:graphicFrameMk id="204" creationId="{461CBEC2-4BA6-4509-BA11-9964B6B48EE0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6:07:05.094" v="1352" actId="1037"/>
          <ac:graphicFrameMkLst>
            <pc:docMk/>
            <pc:sldMk cId="1975576660" sldId="292"/>
            <ac:graphicFrameMk id="217" creationId="{8CDBC098-0EC7-0F12-6111-F3E9CB9EE9B0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5:59:31.019" v="1040" actId="478"/>
          <ac:graphicFrameMkLst>
            <pc:docMk/>
            <pc:sldMk cId="1975576660" sldId="292"/>
            <ac:graphicFrameMk id="218" creationId="{582EF0BF-9B9A-C065-B93C-1192345CA4EE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6:09:14.245" v="1365" actId="1036"/>
          <ac:graphicFrameMkLst>
            <pc:docMk/>
            <pc:sldMk cId="1975576660" sldId="292"/>
            <ac:graphicFrameMk id="225" creationId="{83BB863F-670B-32E7-EFB1-0C0FB464CE28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6:07:05.094" v="1352" actId="1037"/>
          <ac:graphicFrameMkLst>
            <pc:docMk/>
            <pc:sldMk cId="1975576660" sldId="292"/>
            <ac:graphicFrameMk id="227" creationId="{02B9BB15-FF26-1785-5575-4EE50C9DA81F}"/>
          </ac:graphicFrameMkLst>
        </pc:graphicFrameChg>
        <pc:picChg chg="add del mod">
          <ac:chgData name="LUIS ALBERTO SAAVEDRA MARTINELLI" userId="4cedce5d-855f-4fff-bd0d-f57a060c7439" providerId="ADAL" clId="{C4A007AD-6B64-460C-A49E-08F65CC83EA7}" dt="2024-08-03T14:45:50.731" v="72" actId="21"/>
          <ac:picMkLst>
            <pc:docMk/>
            <pc:sldMk cId="1975576660" sldId="292"/>
            <ac:picMk id="7" creationId="{341EE133-333A-4755-DA16-BEF497463344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2:25.015" v="7" actId="21"/>
          <ac:picMkLst>
            <pc:docMk/>
            <pc:sldMk cId="1975576660" sldId="292"/>
            <ac:picMk id="12" creationId="{BCA928A4-8121-114D-F8EC-8B57F0EE3E95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2:25.015" v="7" actId="21"/>
          <ac:picMkLst>
            <pc:docMk/>
            <pc:sldMk cId="1975576660" sldId="292"/>
            <ac:picMk id="23" creationId="{FA69E223-C8A8-CD01-3B1F-800B78AB90E9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2:27.074" v="9" actId="21"/>
          <ac:picMkLst>
            <pc:docMk/>
            <pc:sldMk cId="1975576660" sldId="292"/>
            <ac:picMk id="24" creationId="{BCA928A4-8121-114D-F8EC-8B57F0EE3E95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2:27.074" v="9" actId="21"/>
          <ac:picMkLst>
            <pc:docMk/>
            <pc:sldMk cId="1975576660" sldId="292"/>
            <ac:picMk id="25" creationId="{FA69E223-C8A8-CD01-3B1F-800B78AB90E9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4:03.166" v="32" actId="21"/>
          <ac:picMkLst>
            <pc:docMk/>
            <pc:sldMk cId="1975576660" sldId="292"/>
            <ac:picMk id="26" creationId="{101C04AE-5D72-0792-0290-538FA2D4C3AF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2:47.303" v="16" actId="478"/>
          <ac:picMkLst>
            <pc:docMk/>
            <pc:sldMk cId="1975576660" sldId="292"/>
            <ac:picMk id="27" creationId="{53E6E277-6C30-B538-D6EC-ED1731D00DB6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2:54.340" v="18" actId="478"/>
          <ac:picMkLst>
            <pc:docMk/>
            <pc:sldMk cId="1975576660" sldId="292"/>
            <ac:picMk id="28" creationId="{7443BE40-584F-59CE-895E-312420DBB8C4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4:03.166" v="32" actId="21"/>
          <ac:picMkLst>
            <pc:docMk/>
            <pc:sldMk cId="1975576660" sldId="292"/>
            <ac:picMk id="30" creationId="{FEC3D5C8-3987-BC84-E9AC-1F5EEAA5372A}"/>
          </ac:picMkLst>
        </pc:picChg>
        <pc:picChg chg="add del mod">
          <ac:chgData name="LUIS ALBERTO SAAVEDRA MARTINELLI" userId="4cedce5d-855f-4fff-bd0d-f57a060c7439" providerId="ADAL" clId="{C4A007AD-6B64-460C-A49E-08F65CC83EA7}" dt="2024-08-03T14:45:50.731" v="72" actId="21"/>
          <ac:picMkLst>
            <pc:docMk/>
            <pc:sldMk cId="1975576660" sldId="292"/>
            <ac:picMk id="31" creationId="{C719D3BE-4CB2-6A78-35CD-8318A89E5E70}"/>
          </ac:picMkLst>
        </pc:picChg>
        <pc:picChg chg="add del mod">
          <ac:chgData name="LUIS ALBERTO SAAVEDRA MARTINELLI" userId="4cedce5d-855f-4fff-bd0d-f57a060c7439" providerId="ADAL" clId="{C4A007AD-6B64-460C-A49E-08F65CC83EA7}" dt="2024-08-03T14:53:10.986" v="207" actId="21"/>
          <ac:picMkLst>
            <pc:docMk/>
            <pc:sldMk cId="1975576660" sldId="292"/>
            <ac:picMk id="52" creationId="{06FD409E-9CFE-6B6D-251A-FDD1B32CB5CE}"/>
          </ac:picMkLst>
        </pc:picChg>
        <pc:picChg chg="add del mod">
          <ac:chgData name="LUIS ALBERTO SAAVEDRA MARTINELLI" userId="4cedce5d-855f-4fff-bd0d-f57a060c7439" providerId="ADAL" clId="{C4A007AD-6B64-460C-A49E-08F65CC83EA7}" dt="2024-08-03T14:53:10.986" v="207" actId="21"/>
          <ac:picMkLst>
            <pc:docMk/>
            <pc:sldMk cId="1975576660" sldId="292"/>
            <ac:picMk id="54" creationId="{BAEC2687-7ABC-B96E-5C02-0238C920A805}"/>
          </ac:picMkLst>
        </pc:picChg>
        <pc:picChg chg="add mod">
          <ac:chgData name="LUIS ALBERTO SAAVEDRA MARTINELLI" userId="4cedce5d-855f-4fff-bd0d-f57a060c7439" providerId="ADAL" clId="{C4A007AD-6B64-460C-A49E-08F65CC83EA7}" dt="2024-08-03T14:52:48.164" v="200" actId="1076"/>
          <ac:picMkLst>
            <pc:docMk/>
            <pc:sldMk cId="1975576660" sldId="292"/>
            <ac:picMk id="55" creationId="{263512F2-E285-F282-FED4-3DC4DB8DD883}"/>
          </ac:picMkLst>
        </pc:picChg>
        <pc:picChg chg="add del mod">
          <ac:chgData name="LUIS ALBERTO SAAVEDRA MARTINELLI" userId="4cedce5d-855f-4fff-bd0d-f57a060c7439" providerId="ADAL" clId="{C4A007AD-6B64-460C-A49E-08F65CC83EA7}" dt="2024-08-03T15:55:28.133" v="961" actId="21"/>
          <ac:picMkLst>
            <pc:docMk/>
            <pc:sldMk cId="1975576660" sldId="292"/>
            <ac:picMk id="56" creationId="{491B33C4-CA1A-142C-9E29-727442EB14E3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39.874" v="3497" actId="21"/>
          <ac:picMkLst>
            <pc:docMk/>
            <pc:sldMk cId="1975576660" sldId="292"/>
            <ac:picMk id="205" creationId="{879E184D-1248-DD97-5061-A42AF08F4B24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39.874" v="3497" actId="21"/>
          <ac:picMkLst>
            <pc:docMk/>
            <pc:sldMk cId="1975576660" sldId="292"/>
            <ac:picMk id="206" creationId="{96AD981B-44D0-02EC-ACD2-B963A4A23AC7}"/>
          </ac:picMkLst>
        </pc:picChg>
        <pc:picChg chg="add del">
          <ac:chgData name="LUIS ALBERTO SAAVEDRA MARTINELLI" userId="4cedce5d-855f-4fff-bd0d-f57a060c7439" providerId="ADAL" clId="{C4A007AD-6B64-460C-A49E-08F65CC83EA7}" dt="2024-08-03T15:54:27.512" v="851" actId="22"/>
          <ac:picMkLst>
            <pc:docMk/>
            <pc:sldMk cId="1975576660" sldId="292"/>
            <ac:picMk id="211" creationId="{97B7C1F4-31E9-DF8E-5D27-15B16790BAAA}"/>
          </ac:picMkLst>
        </pc:picChg>
        <pc:picChg chg="add del mod">
          <ac:chgData name="LUIS ALBERTO SAAVEDRA MARTINELLI" userId="4cedce5d-855f-4fff-bd0d-f57a060c7439" providerId="ADAL" clId="{C4A007AD-6B64-460C-A49E-08F65CC83EA7}" dt="2024-08-03T15:54:39.078" v="854" actId="478"/>
          <ac:picMkLst>
            <pc:docMk/>
            <pc:sldMk cId="1975576660" sldId="292"/>
            <ac:picMk id="213" creationId="{C875FDCF-C923-BF8D-92AD-C4109634A280}"/>
          </ac:picMkLst>
        </pc:picChg>
        <pc:picChg chg="add del mod">
          <ac:chgData name="LUIS ALBERTO SAAVEDRA MARTINELLI" userId="4cedce5d-855f-4fff-bd0d-f57a060c7439" providerId="ADAL" clId="{C4A007AD-6B64-460C-A49E-08F65CC83EA7}" dt="2024-08-03T15:55:28.133" v="961" actId="21"/>
          <ac:picMkLst>
            <pc:docMk/>
            <pc:sldMk cId="1975576660" sldId="292"/>
            <ac:picMk id="215" creationId="{BFC77C0A-62DF-A738-5988-456518A742B1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18.340" v="3494" actId="21"/>
          <ac:picMkLst>
            <pc:docMk/>
            <pc:sldMk cId="1975576660" sldId="292"/>
            <ac:picMk id="216" creationId="{8E2BBE17-23AE-9E22-27BB-900923A35BDC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18.340" v="3494" actId="21"/>
          <ac:picMkLst>
            <pc:docMk/>
            <pc:sldMk cId="1975576660" sldId="292"/>
            <ac:picMk id="231" creationId="{D366F6E6-9A68-420C-D8B2-53C91B653B16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18.340" v="3494" actId="21"/>
          <ac:picMkLst>
            <pc:docMk/>
            <pc:sldMk cId="1975576660" sldId="292"/>
            <ac:picMk id="233" creationId="{23E3FB33-F414-D3EE-56E9-17A877F1C8CC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39.874" v="3497" actId="21"/>
          <ac:picMkLst>
            <pc:docMk/>
            <pc:sldMk cId="1975576660" sldId="292"/>
            <ac:picMk id="234" creationId="{5DC9ECBD-3CA3-F424-C74F-B9CED359506C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39.874" v="3497" actId="21"/>
          <ac:picMkLst>
            <pc:docMk/>
            <pc:sldMk cId="1975576660" sldId="292"/>
            <ac:picMk id="235" creationId="{978940C2-4CB4-7C3C-77A0-D2C6BCEF4AC1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39.874" v="3497" actId="21"/>
          <ac:picMkLst>
            <pc:docMk/>
            <pc:sldMk cId="1975576660" sldId="292"/>
            <ac:picMk id="236" creationId="{355A218D-D0D7-5A81-4732-9EE6CAD208E8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2:39.874" v="3497" actId="21"/>
          <ac:picMkLst>
            <pc:docMk/>
            <pc:sldMk cId="1975576660" sldId="292"/>
            <ac:picMk id="237" creationId="{643711EE-9CDF-428F-1A28-07C6FC616230}"/>
          </ac:picMkLst>
        </pc:picChg>
        <pc:picChg chg="add mod">
          <ac:chgData name="LUIS ALBERTO SAAVEDRA MARTINELLI" userId="4cedce5d-855f-4fff-bd0d-f57a060c7439" providerId="ADAL" clId="{C4A007AD-6B64-460C-A49E-08F65CC83EA7}" dt="2024-08-03T20:02:28.598" v="3496" actId="1076"/>
          <ac:picMkLst>
            <pc:docMk/>
            <pc:sldMk cId="1975576660" sldId="292"/>
            <ac:picMk id="238" creationId="{81C87D02-9528-D333-8871-256D9A990B61}"/>
          </ac:picMkLst>
        </pc:picChg>
        <pc:picChg chg="add mod">
          <ac:chgData name="LUIS ALBERTO SAAVEDRA MARTINELLI" userId="4cedce5d-855f-4fff-bd0d-f57a060c7439" providerId="ADAL" clId="{C4A007AD-6B64-460C-A49E-08F65CC83EA7}" dt="2024-08-03T20:02:55.305" v="3501" actId="1035"/>
          <ac:picMkLst>
            <pc:docMk/>
            <pc:sldMk cId="1975576660" sldId="292"/>
            <ac:picMk id="239" creationId="{CD7820B5-EA4B-B586-30EE-DF751798E158}"/>
          </ac:picMkLst>
        </pc:picChg>
        <pc:cxnChg chg="add mod">
          <ac:chgData name="LUIS ALBERTO SAAVEDRA MARTINELLI" userId="4cedce5d-855f-4fff-bd0d-f57a060c7439" providerId="ADAL" clId="{C4A007AD-6B64-460C-A49E-08F65CC83EA7}" dt="2024-08-03T15:57:22.157" v="990" actId="1036"/>
          <ac:cxnSpMkLst>
            <pc:docMk/>
            <pc:sldMk cId="1975576660" sldId="292"/>
            <ac:cxnSpMk id="60" creationId="{A33B9CE6-4E10-FF6A-A7E1-82AEC523EBE3}"/>
          </ac:cxnSpMkLst>
        </pc:cxnChg>
        <pc:cxnChg chg="add mod">
          <ac:chgData name="LUIS ALBERTO SAAVEDRA MARTINELLI" userId="4cedce5d-855f-4fff-bd0d-f57a060c7439" providerId="ADAL" clId="{C4A007AD-6B64-460C-A49E-08F65CC83EA7}" dt="2024-08-03T16:07:05.094" v="1352" actId="1037"/>
          <ac:cxnSpMkLst>
            <pc:docMk/>
            <pc:sldMk cId="1975576660" sldId="292"/>
            <ac:cxnSpMk id="62" creationId="{6D2B0B68-3802-7249-3D5E-9A9347FE39F1}"/>
          </ac:cxnSpMkLst>
        </pc:cxnChg>
        <pc:cxnChg chg="add mod">
          <ac:chgData name="LUIS ALBERTO SAAVEDRA MARTINELLI" userId="4cedce5d-855f-4fff-bd0d-f57a060c7439" providerId="ADAL" clId="{C4A007AD-6B64-460C-A49E-08F65CC83EA7}" dt="2024-08-03T16:07:09.948" v="1361" actId="1037"/>
          <ac:cxnSpMkLst>
            <pc:docMk/>
            <pc:sldMk cId="1975576660" sldId="292"/>
            <ac:cxnSpMk id="229" creationId="{FCDD5A4F-2822-BD23-6A12-60014D1192ED}"/>
          </ac:cxnSpMkLst>
        </pc:cxnChg>
      </pc:sldChg>
      <pc:sldChg chg="addSp modSp del mod">
        <pc:chgData name="LUIS ALBERTO SAAVEDRA MARTINELLI" userId="4cedce5d-855f-4fff-bd0d-f57a060c7439" providerId="ADAL" clId="{C4A007AD-6B64-460C-A49E-08F65CC83EA7}" dt="2024-08-03T20:14:03.460" v="3793" actId="47"/>
        <pc:sldMkLst>
          <pc:docMk/>
          <pc:sldMk cId="4084148577" sldId="293"/>
        </pc:sldMkLst>
        <pc:spChg chg="add mod">
          <ac:chgData name="LUIS ALBERTO SAAVEDRA MARTINELLI" userId="4cedce5d-855f-4fff-bd0d-f57a060c7439" providerId="ADAL" clId="{C4A007AD-6B64-460C-A49E-08F65CC83EA7}" dt="2024-08-03T14:46:18.929" v="77" actId="1076"/>
          <ac:spMkLst>
            <pc:docMk/>
            <pc:sldMk cId="4084148577" sldId="293"/>
            <ac:spMk id="10" creationId="{3F8CC5D4-79FA-9B51-C129-6766912D08DE}"/>
          </ac:spMkLst>
        </pc:spChg>
        <pc:graphicFrameChg chg="add mod">
          <ac:chgData name="LUIS ALBERTO SAAVEDRA MARTINELLI" userId="4cedce5d-855f-4fff-bd0d-f57a060c7439" providerId="ADAL" clId="{C4A007AD-6B64-460C-A49E-08F65CC83EA7}" dt="2024-08-03T14:46:18.929" v="77" actId="1076"/>
          <ac:graphicFrameMkLst>
            <pc:docMk/>
            <pc:sldMk cId="4084148577" sldId="293"/>
            <ac:graphicFrameMk id="12" creationId="{166F21CD-5D11-CFC7-3F0D-574A16CC3BA2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4:46:01.464" v="75"/>
          <ac:graphicFrameMkLst>
            <pc:docMk/>
            <pc:sldMk cId="4084148577" sldId="293"/>
            <ac:graphicFrameMk id="20" creationId="{B3C009DC-E2B7-3B33-4173-A6DECC3A3C0B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4:46:01.464" v="75"/>
          <ac:graphicFrameMkLst>
            <pc:docMk/>
            <pc:sldMk cId="4084148577" sldId="293"/>
            <ac:graphicFrameMk id="21" creationId="{08C9FCDE-25F3-DC2B-C3D7-3CED4B637196}"/>
          </ac:graphicFrameMkLst>
        </pc:graphicFrameChg>
        <pc:picChg chg="add mod">
          <ac:chgData name="LUIS ALBERTO SAAVEDRA MARTINELLI" userId="4cedce5d-855f-4fff-bd0d-f57a060c7439" providerId="ADAL" clId="{C4A007AD-6B64-460C-A49E-08F65CC83EA7}" dt="2024-08-03T14:45:52.747" v="73"/>
          <ac:picMkLst>
            <pc:docMk/>
            <pc:sldMk cId="4084148577" sldId="293"/>
            <ac:picMk id="7" creationId="{341EE133-333A-4755-DA16-BEF497463344}"/>
          </ac:picMkLst>
        </pc:picChg>
        <pc:picChg chg="add mod">
          <ac:chgData name="LUIS ALBERTO SAAVEDRA MARTINELLI" userId="4cedce5d-855f-4fff-bd0d-f57a060c7439" providerId="ADAL" clId="{C4A007AD-6B64-460C-A49E-08F65CC83EA7}" dt="2024-08-03T14:46:18.929" v="77" actId="1076"/>
          <ac:picMkLst>
            <pc:docMk/>
            <pc:sldMk cId="4084148577" sldId="293"/>
            <ac:picMk id="13" creationId="{2CDECD1D-4DEA-B9EF-9B13-0CC623E5C246}"/>
          </ac:picMkLst>
        </pc:picChg>
        <pc:picChg chg="add mod">
          <ac:chgData name="LUIS ALBERTO SAAVEDRA MARTINELLI" userId="4cedce5d-855f-4fff-bd0d-f57a060c7439" providerId="ADAL" clId="{C4A007AD-6B64-460C-A49E-08F65CC83EA7}" dt="2024-08-03T14:45:52.747" v="73"/>
          <ac:picMkLst>
            <pc:docMk/>
            <pc:sldMk cId="4084148577" sldId="293"/>
            <ac:picMk id="31" creationId="{C719D3BE-4CB2-6A78-35CD-8318A89E5E70}"/>
          </ac:picMkLst>
        </pc:picChg>
      </pc:sldChg>
      <pc:sldChg chg="modSp mod">
        <pc:chgData name="LUIS ALBERTO SAAVEDRA MARTINELLI" userId="4cedce5d-855f-4fff-bd0d-f57a060c7439" providerId="ADAL" clId="{C4A007AD-6B64-460C-A49E-08F65CC83EA7}" dt="2024-08-03T20:31:44.555" v="4305" actId="1038"/>
        <pc:sldMkLst>
          <pc:docMk/>
          <pc:sldMk cId="950363061" sldId="294"/>
        </pc:sldMkLst>
        <pc:spChg chg="mod">
          <ac:chgData name="LUIS ALBERTO SAAVEDRA MARTINELLI" userId="4cedce5d-855f-4fff-bd0d-f57a060c7439" providerId="ADAL" clId="{C4A007AD-6B64-460C-A49E-08F65CC83EA7}" dt="2024-08-03T20:31:44.555" v="4305" actId="1038"/>
          <ac:spMkLst>
            <pc:docMk/>
            <pc:sldMk cId="950363061" sldId="294"/>
            <ac:spMk id="7" creationId="{3905DC52-42CF-834D-CF6F-84A597AFE24A}"/>
          </ac:spMkLst>
        </pc:spChg>
      </pc:sldChg>
      <pc:sldChg chg="addSp delSp modSp add mod">
        <pc:chgData name="LUIS ALBERTO SAAVEDRA MARTINELLI" userId="4cedce5d-855f-4fff-bd0d-f57a060c7439" providerId="ADAL" clId="{C4A007AD-6B64-460C-A49E-08F65CC83EA7}" dt="2024-08-03T20:13:46.852" v="3792" actId="1038"/>
        <pc:sldMkLst>
          <pc:docMk/>
          <pc:sldMk cId="2425648854" sldId="295"/>
        </pc:sldMkLst>
        <pc:spChg chg="del">
          <ac:chgData name="LUIS ALBERTO SAAVEDRA MARTINELLI" userId="4cedce5d-855f-4fff-bd0d-f57a060c7439" providerId="ADAL" clId="{C4A007AD-6B64-460C-A49E-08F65CC83EA7}" dt="2024-08-03T16:09:43.861" v="1367" actId="478"/>
          <ac:spMkLst>
            <pc:docMk/>
            <pc:sldMk cId="2425648854" sldId="295"/>
            <ac:spMk id="18" creationId="{DE1FE3A3-6D19-8317-A0B1-CAA6189B2223}"/>
          </ac:spMkLst>
        </pc:spChg>
        <pc:spChg chg="del">
          <ac:chgData name="LUIS ALBERTO SAAVEDRA MARTINELLI" userId="4cedce5d-855f-4fff-bd0d-f57a060c7439" providerId="ADAL" clId="{C4A007AD-6B64-460C-A49E-08F65CC83EA7}" dt="2024-08-03T16:09:43.861" v="1367" actId="478"/>
          <ac:spMkLst>
            <pc:docMk/>
            <pc:sldMk cId="2425648854" sldId="295"/>
            <ac:spMk id="19" creationId="{37BC5D4A-7AF4-C6A4-4E3F-0C0B501211E8}"/>
          </ac:spMkLst>
        </pc:spChg>
        <pc:spChg chg="add mod">
          <ac:chgData name="LUIS ALBERTO SAAVEDRA MARTINELLI" userId="4cedce5d-855f-4fff-bd0d-f57a060c7439" providerId="ADAL" clId="{C4A007AD-6B64-460C-A49E-08F65CC83EA7}" dt="2024-08-03T18:33:26.183" v="1942"/>
          <ac:spMkLst>
            <pc:docMk/>
            <pc:sldMk cId="2425648854" sldId="295"/>
            <ac:spMk id="30" creationId="{0C71081B-E622-10BF-16B9-2F438D3C075B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2" creationId="{011C995D-6785-5F1D-7491-7B2AC49A5F39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3" creationId="{BC3216B8-6FC8-A47C-36C8-4478DA15911B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4" creationId="{8D6961E5-5416-F6A9-CB6E-18277C26C911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5" creationId="{2CA821F3-89DE-6EA8-8275-89D495C26092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6" creationId="{7E45ED56-2EE4-5D81-67FA-9EDE1F06599F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7" creationId="{D86536A0-501D-EEBC-6869-1AE52D4BE841}"/>
          </ac:spMkLst>
        </pc:spChg>
        <pc:spChg chg="mod">
          <ac:chgData name="LUIS ALBERTO SAAVEDRA MARTINELLI" userId="4cedce5d-855f-4fff-bd0d-f57a060c7439" providerId="ADAL" clId="{C4A007AD-6B64-460C-A49E-08F65CC83EA7}" dt="2024-08-03T18:42:15.744" v="2212" actId="108"/>
          <ac:spMkLst>
            <pc:docMk/>
            <pc:sldMk cId="2425648854" sldId="295"/>
            <ac:spMk id="38" creationId="{11510D1A-13D5-96FF-90E0-ECD022B467C2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39" creationId="{FB07BC0E-D1D0-62D2-3207-4ED177E055B8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0" creationId="{9AB56F8E-857E-76B2-02AF-FE90ECA60040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1" creationId="{757B5795-C8A5-EA08-8CEC-B800ED5AC645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2" creationId="{4488F316-41D2-5BD2-3C23-401C5258DA2B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3" creationId="{9469DA0F-5CF5-63A8-EC43-8D9ABA1EC894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4" creationId="{EF287B62-A66D-3B68-CF4D-DA9BEB7180B8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5" creationId="{4CBAD9A5-5ACF-9B08-E83B-26A1BB492B63}"/>
          </ac:spMkLst>
        </pc:spChg>
        <pc:spChg chg="mod">
          <ac:chgData name="LUIS ALBERTO SAAVEDRA MARTINELLI" userId="4cedce5d-855f-4fff-bd0d-f57a060c7439" providerId="ADAL" clId="{C4A007AD-6B64-460C-A49E-08F65CC83EA7}" dt="2024-08-03T18:42:19.277" v="2213" actId="108"/>
          <ac:spMkLst>
            <pc:docMk/>
            <pc:sldMk cId="2425648854" sldId="295"/>
            <ac:spMk id="46" creationId="{20773B56-A549-AC47-0E85-86851ADE7336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7" creationId="{3E967A4F-B0EE-32D3-A9D4-5D0F715135F6}"/>
          </ac:spMkLst>
        </pc:spChg>
        <pc:spChg chg="mod">
          <ac:chgData name="LUIS ALBERTO SAAVEDRA MARTINELLI" userId="4cedce5d-855f-4fff-bd0d-f57a060c7439" providerId="ADAL" clId="{C4A007AD-6B64-460C-A49E-08F65CC83EA7}" dt="2024-08-03T18:28:10.882" v="1883" actId="1035"/>
          <ac:spMkLst>
            <pc:docMk/>
            <pc:sldMk cId="2425648854" sldId="295"/>
            <ac:spMk id="48" creationId="{45845454-63DE-5ABB-5C8E-735C687C214E}"/>
          </ac:spMkLst>
        </pc:spChg>
        <pc:spChg chg="add del mod">
          <ac:chgData name="LUIS ALBERTO SAAVEDRA MARTINELLI" userId="4cedce5d-855f-4fff-bd0d-f57a060c7439" providerId="ADAL" clId="{C4A007AD-6B64-460C-A49E-08F65CC83EA7}" dt="2024-08-03T18:33:30.551" v="1944" actId="21"/>
          <ac:spMkLst>
            <pc:docMk/>
            <pc:sldMk cId="2425648854" sldId="295"/>
            <ac:spMk id="52" creationId="{0C71081B-E622-10BF-16B9-2F438D3C075B}"/>
          </ac:spMkLst>
        </pc:spChg>
        <pc:spChg chg="add mod">
          <ac:chgData name="LUIS ALBERTO SAAVEDRA MARTINELLI" userId="4cedce5d-855f-4fff-bd0d-f57a060c7439" providerId="ADAL" clId="{C4A007AD-6B64-460C-A49E-08F65CC83EA7}" dt="2024-08-03T18:41:35.913" v="2157" actId="1076"/>
          <ac:spMkLst>
            <pc:docMk/>
            <pc:sldMk cId="2425648854" sldId="295"/>
            <ac:spMk id="54" creationId="{C671531C-292C-EBAA-ACA7-7F12B6D8D8F8}"/>
          </ac:spMkLst>
        </pc:spChg>
        <pc:spChg chg="add del mod">
          <ac:chgData name="LUIS ALBERTO SAAVEDRA MARTINELLI" userId="4cedce5d-855f-4fff-bd0d-f57a060c7439" providerId="ADAL" clId="{C4A007AD-6B64-460C-A49E-08F65CC83EA7}" dt="2024-08-03T18:34:40.504" v="1976" actId="21"/>
          <ac:spMkLst>
            <pc:docMk/>
            <pc:sldMk cId="2425648854" sldId="295"/>
            <ac:spMk id="56" creationId="{0C71081B-E622-10BF-16B9-2F438D3C075B}"/>
          </ac:spMkLst>
        </pc:spChg>
        <pc:spChg chg="mod">
          <ac:chgData name="LUIS ALBERTO SAAVEDRA MARTINELLI" userId="4cedce5d-855f-4fff-bd0d-f57a060c7439" providerId="ADAL" clId="{C4A007AD-6B64-460C-A49E-08F65CC83EA7}" dt="2024-08-03T20:13:46.852" v="3792" actId="1038"/>
          <ac:spMkLst>
            <pc:docMk/>
            <pc:sldMk cId="2425648854" sldId="295"/>
            <ac:spMk id="57" creationId="{2EAC305C-7007-2C31-E586-1467373BA351}"/>
          </ac:spMkLst>
        </pc:spChg>
        <pc:spChg chg="mod">
          <ac:chgData name="LUIS ALBERTO SAAVEDRA MARTINELLI" userId="4cedce5d-855f-4fff-bd0d-f57a060c7439" providerId="ADAL" clId="{C4A007AD-6B64-460C-A49E-08F65CC83EA7}" dt="2024-08-03T20:13:46.852" v="3792" actId="1038"/>
          <ac:spMkLst>
            <pc:docMk/>
            <pc:sldMk cId="2425648854" sldId="295"/>
            <ac:spMk id="58" creationId="{414626E2-2C9E-81FE-FFED-3EA9B3BF5215}"/>
          </ac:spMkLst>
        </pc:spChg>
        <pc:spChg chg="mod">
          <ac:chgData name="LUIS ALBERTO SAAVEDRA MARTINELLI" userId="4cedce5d-855f-4fff-bd0d-f57a060c7439" providerId="ADAL" clId="{C4A007AD-6B64-460C-A49E-08F65CC83EA7}" dt="2024-08-03T18:52:35.825" v="2775" actId="1038"/>
          <ac:spMkLst>
            <pc:docMk/>
            <pc:sldMk cId="2425648854" sldId="295"/>
            <ac:spMk id="61" creationId="{2F3DF1B2-DA68-CF11-42F3-E0D8A97E35E9}"/>
          </ac:spMkLst>
        </pc:spChg>
        <pc:spChg chg="add del mod">
          <ac:chgData name="LUIS ALBERTO SAAVEDRA MARTINELLI" userId="4cedce5d-855f-4fff-bd0d-f57a060c7439" providerId="ADAL" clId="{C4A007AD-6B64-460C-A49E-08F65CC83EA7}" dt="2024-08-03T18:35:24.858" v="1985" actId="21"/>
          <ac:spMkLst>
            <pc:docMk/>
            <pc:sldMk cId="2425648854" sldId="295"/>
            <ac:spMk id="192" creationId="{0C71081B-E622-10BF-16B9-2F438D3C075B}"/>
          </ac:spMkLst>
        </pc:spChg>
        <pc:spChg chg="mod">
          <ac:chgData name="LUIS ALBERTO SAAVEDRA MARTINELLI" userId="4cedce5d-855f-4fff-bd0d-f57a060c7439" providerId="ADAL" clId="{C4A007AD-6B64-460C-A49E-08F65CC83EA7}" dt="2024-08-03T19:04:57.041" v="3095" actId="1036"/>
          <ac:spMkLst>
            <pc:docMk/>
            <pc:sldMk cId="2425648854" sldId="295"/>
            <ac:spMk id="193" creationId="{CC6E9A43-CD3F-66EA-C6C3-13FCE3A3072B}"/>
          </ac:spMkLst>
        </pc:spChg>
        <pc:spChg chg="add mod">
          <ac:chgData name="LUIS ALBERTO SAAVEDRA MARTINELLI" userId="4cedce5d-855f-4fff-bd0d-f57a060c7439" providerId="ADAL" clId="{C4A007AD-6B64-460C-A49E-08F65CC83EA7}" dt="2024-08-03T18:41:15.899" v="2153" actId="164"/>
          <ac:spMkLst>
            <pc:docMk/>
            <pc:sldMk cId="2425648854" sldId="295"/>
            <ac:spMk id="195" creationId="{B8405837-9E6B-A844-7530-25BC803D6027}"/>
          </ac:spMkLst>
        </pc:spChg>
        <pc:spChg chg="add mod">
          <ac:chgData name="LUIS ALBERTO SAAVEDRA MARTINELLI" userId="4cedce5d-855f-4fff-bd0d-f57a060c7439" providerId="ADAL" clId="{C4A007AD-6B64-460C-A49E-08F65CC83EA7}" dt="2024-08-03T18:41:15.899" v="2153" actId="164"/>
          <ac:spMkLst>
            <pc:docMk/>
            <pc:sldMk cId="2425648854" sldId="295"/>
            <ac:spMk id="196" creationId="{161626B9-10A4-2015-F1F3-8A928BF8FC41}"/>
          </ac:spMkLst>
        </pc:spChg>
        <pc:spChg chg="add mod">
          <ac:chgData name="LUIS ALBERTO SAAVEDRA MARTINELLI" userId="4cedce5d-855f-4fff-bd0d-f57a060c7439" providerId="ADAL" clId="{C4A007AD-6B64-460C-A49E-08F65CC83EA7}" dt="2024-08-03T18:46:36.886" v="2329" actId="1038"/>
          <ac:spMkLst>
            <pc:docMk/>
            <pc:sldMk cId="2425648854" sldId="295"/>
            <ac:spMk id="202" creationId="{8DC3493D-8C7E-5ED6-EC16-12C48E4E5003}"/>
          </ac:spMkLst>
        </pc:spChg>
        <pc:spChg chg="mod">
          <ac:chgData name="LUIS ALBERTO SAAVEDRA MARTINELLI" userId="4cedce5d-855f-4fff-bd0d-f57a060c7439" providerId="ADAL" clId="{C4A007AD-6B64-460C-A49E-08F65CC83EA7}" dt="2024-08-03T20:13:46.852" v="3792" actId="1038"/>
          <ac:spMkLst>
            <pc:docMk/>
            <pc:sldMk cId="2425648854" sldId="295"/>
            <ac:spMk id="207" creationId="{6C6275F3-9C2D-DCAA-45F5-450F1A0829C6}"/>
          </ac:spMkLst>
        </pc:spChg>
        <pc:spChg chg="mod">
          <ac:chgData name="LUIS ALBERTO SAAVEDRA MARTINELLI" userId="4cedce5d-855f-4fff-bd0d-f57a060c7439" providerId="ADAL" clId="{C4A007AD-6B64-460C-A49E-08F65CC83EA7}" dt="2024-08-03T20:13:46.852" v="3792" actId="1038"/>
          <ac:spMkLst>
            <pc:docMk/>
            <pc:sldMk cId="2425648854" sldId="295"/>
            <ac:spMk id="208" creationId="{7AA48294-4C1A-E13C-8C5A-91947E8494CB}"/>
          </ac:spMkLst>
        </pc:spChg>
        <pc:spChg chg="add del mod">
          <ac:chgData name="LUIS ALBERTO SAAVEDRA MARTINELLI" userId="4cedce5d-855f-4fff-bd0d-f57a060c7439" providerId="ADAL" clId="{C4A007AD-6B64-460C-A49E-08F65CC83EA7}" dt="2024-08-03T20:06:15.869" v="3597" actId="21"/>
          <ac:spMkLst>
            <pc:docMk/>
            <pc:sldMk cId="2425648854" sldId="295"/>
            <ac:spMk id="211" creationId="{CACCE677-7A34-7F47-B65A-B65F8DA8687C}"/>
          </ac:spMkLst>
        </pc:spChg>
        <pc:spChg chg="add mod">
          <ac:chgData name="LUIS ALBERTO SAAVEDRA MARTINELLI" userId="4cedce5d-855f-4fff-bd0d-f57a060c7439" providerId="ADAL" clId="{C4A007AD-6B64-460C-A49E-08F65CC83EA7}" dt="2024-08-03T19:04:57.041" v="3095" actId="1036"/>
          <ac:spMkLst>
            <pc:docMk/>
            <pc:sldMk cId="2425648854" sldId="295"/>
            <ac:spMk id="212" creationId="{9FEC6151-952E-9EDD-8AEF-DE73E92BB1A4}"/>
          </ac:spMkLst>
        </pc:spChg>
        <pc:spChg chg="add mod">
          <ac:chgData name="LUIS ALBERTO SAAVEDRA MARTINELLI" userId="4cedce5d-855f-4fff-bd0d-f57a060c7439" providerId="ADAL" clId="{C4A007AD-6B64-460C-A49E-08F65CC83EA7}" dt="2024-08-03T18:52:26.828" v="2764" actId="1035"/>
          <ac:spMkLst>
            <pc:docMk/>
            <pc:sldMk cId="2425648854" sldId="295"/>
            <ac:spMk id="213" creationId="{D06252FA-5675-9E29-4CD1-A2B13C94120B}"/>
          </ac:spMkLst>
        </pc:spChg>
        <pc:spChg chg="add mod">
          <ac:chgData name="LUIS ALBERTO SAAVEDRA MARTINELLI" userId="4cedce5d-855f-4fff-bd0d-f57a060c7439" providerId="ADAL" clId="{C4A007AD-6B64-460C-A49E-08F65CC83EA7}" dt="2024-08-03T20:09:40.085" v="3603"/>
          <ac:spMkLst>
            <pc:docMk/>
            <pc:sldMk cId="2425648854" sldId="295"/>
            <ac:spMk id="260" creationId="{4165B380-B26E-4B66-B860-3DE17CA4F73E}"/>
          </ac:spMkLst>
        </pc:spChg>
        <pc:spChg chg="add del mod">
          <ac:chgData name="LUIS ALBERTO SAAVEDRA MARTINELLI" userId="4cedce5d-855f-4fff-bd0d-f57a060c7439" providerId="ADAL" clId="{C4A007AD-6B64-460C-A49E-08F65CC83EA7}" dt="2024-08-03T20:09:43.245" v="3605" actId="21"/>
          <ac:spMkLst>
            <pc:docMk/>
            <pc:sldMk cId="2425648854" sldId="295"/>
            <ac:spMk id="262" creationId="{4165B380-B26E-4B66-B860-3DE17CA4F73E}"/>
          </ac:spMkLst>
        </pc:spChg>
        <pc:spChg chg="add mod">
          <ac:chgData name="LUIS ALBERTO SAAVEDRA MARTINELLI" userId="4cedce5d-855f-4fff-bd0d-f57a060c7439" providerId="ADAL" clId="{C4A007AD-6B64-460C-A49E-08F65CC83EA7}" dt="2024-08-03T20:13:46.852" v="3792" actId="1038"/>
          <ac:spMkLst>
            <pc:docMk/>
            <pc:sldMk cId="2425648854" sldId="295"/>
            <ac:spMk id="264" creationId="{6B00AC81-81EE-BDCC-25A2-1606DACBC5F5}"/>
          </ac:spMkLst>
        </pc:spChg>
        <pc:grpChg chg="mod">
          <ac:chgData name="LUIS ALBERTO SAAVEDRA MARTINELLI" userId="4cedce5d-855f-4fff-bd0d-f57a060c7439" providerId="ADAL" clId="{C4A007AD-6B64-460C-A49E-08F65CC83EA7}" dt="2024-08-03T18:28:10.882" v="1883" actId="1035"/>
          <ac:grpSpMkLst>
            <pc:docMk/>
            <pc:sldMk cId="2425648854" sldId="295"/>
            <ac:grpSpMk id="15" creationId="{584323FD-D41E-9BF9-9F89-DAFFF968FAFB}"/>
          </ac:grpSpMkLst>
        </pc:grpChg>
        <pc:grpChg chg="add mod">
          <ac:chgData name="LUIS ALBERTO SAAVEDRA MARTINELLI" userId="4cedce5d-855f-4fff-bd0d-f57a060c7439" providerId="ADAL" clId="{C4A007AD-6B64-460C-A49E-08F65CC83EA7}" dt="2024-08-03T18:46:36.886" v="2329" actId="1038"/>
          <ac:grpSpMkLst>
            <pc:docMk/>
            <pc:sldMk cId="2425648854" sldId="295"/>
            <ac:grpSpMk id="197" creationId="{F802EF08-C5F6-3011-DBBB-65CEF3D28CF5}"/>
          </ac:grpSpMkLst>
        </pc:grpChg>
        <pc:graphicFrameChg chg="del">
          <ac:chgData name="LUIS ALBERTO SAAVEDRA MARTINELLI" userId="4cedce5d-855f-4fff-bd0d-f57a060c7439" providerId="ADAL" clId="{C4A007AD-6B64-460C-A49E-08F65CC83EA7}" dt="2024-08-03T16:09:43.861" v="1367" actId="478"/>
          <ac:graphicFrameMkLst>
            <pc:docMk/>
            <pc:sldMk cId="2425648854" sldId="295"/>
            <ac:graphicFrameMk id="6" creationId="{141799FB-536A-594F-2DBE-2850B9EFF785}"/>
          </ac:graphicFrameMkLst>
        </pc:graphicFrameChg>
        <pc:graphicFrameChg chg="del">
          <ac:chgData name="LUIS ALBERTO SAAVEDRA MARTINELLI" userId="4cedce5d-855f-4fff-bd0d-f57a060c7439" providerId="ADAL" clId="{C4A007AD-6B64-460C-A49E-08F65CC83EA7}" dt="2024-08-03T16:09:47.061" v="1368" actId="478"/>
          <ac:graphicFrameMkLst>
            <pc:docMk/>
            <pc:sldMk cId="2425648854" sldId="295"/>
            <ac:graphicFrameMk id="10" creationId="{6E013796-F6A2-E413-BBBE-E21EC339E33C}"/>
          </ac:graphicFrameMkLst>
        </pc:graphicFrameChg>
        <pc:graphicFrameChg chg="del">
          <ac:chgData name="LUIS ALBERTO SAAVEDRA MARTINELLI" userId="4cedce5d-855f-4fff-bd0d-f57a060c7439" providerId="ADAL" clId="{C4A007AD-6B64-460C-A49E-08F65CC83EA7}" dt="2024-08-03T16:09:43.861" v="1367" actId="478"/>
          <ac:graphicFrameMkLst>
            <pc:docMk/>
            <pc:sldMk cId="2425648854" sldId="295"/>
            <ac:graphicFrameMk id="16" creationId="{D55047D0-774F-4BB8-0BC9-77AD206B6EC6}"/>
          </ac:graphicFrameMkLst>
        </pc:graphicFrameChg>
        <pc:graphicFrameChg chg="del">
          <ac:chgData name="LUIS ALBERTO SAAVEDRA MARTINELLI" userId="4cedce5d-855f-4fff-bd0d-f57a060c7439" providerId="ADAL" clId="{C4A007AD-6B64-460C-A49E-08F65CC83EA7}" dt="2024-08-03T16:09:43.861" v="1367" actId="478"/>
          <ac:graphicFrameMkLst>
            <pc:docMk/>
            <pc:sldMk cId="2425648854" sldId="295"/>
            <ac:graphicFrameMk id="17" creationId="{4339E4E4-14A6-0E9B-AC37-94B9B470BF83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8:10:17.327" v="1788"/>
          <ac:graphicFrameMkLst>
            <pc:docMk/>
            <pc:sldMk cId="2425648854" sldId="295"/>
            <ac:graphicFrameMk id="23" creationId="{960C7AE6-1958-4158-9686-7C943ED12B0E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10:23.597" v="1790" actId="21"/>
          <ac:graphicFrameMkLst>
            <pc:docMk/>
            <pc:sldMk cId="2425648854" sldId="295"/>
            <ac:graphicFrameMk id="24" creationId="{960C7AE6-1958-4158-9686-7C943ED12B0E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10:54.165" v="1805" actId="21"/>
          <ac:graphicFrameMkLst>
            <pc:docMk/>
            <pc:sldMk cId="2425648854" sldId="295"/>
            <ac:graphicFrameMk id="26" creationId="{430AFEA8-4E18-4D4B-8B82-34B5A5988AE4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18:33:26.183" v="1942"/>
          <ac:graphicFrameMkLst>
            <pc:docMk/>
            <pc:sldMk cId="2425648854" sldId="295"/>
            <ac:graphicFrameMk id="29" creationId="{4AB62785-5FE7-4D2D-8F3B-BAE238F8BF01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33:30.551" v="1944" actId="21"/>
          <ac:graphicFrameMkLst>
            <pc:docMk/>
            <pc:sldMk cId="2425648854" sldId="295"/>
            <ac:graphicFrameMk id="31" creationId="{4AB62785-5FE7-4D2D-8F3B-BAE238F8BF01}"/>
          </ac:graphicFrameMkLst>
        </pc:graphicFrameChg>
        <pc:graphicFrameChg chg="del">
          <ac:chgData name="LUIS ALBERTO SAAVEDRA MARTINELLI" userId="4cedce5d-855f-4fff-bd0d-f57a060c7439" providerId="ADAL" clId="{C4A007AD-6B64-460C-A49E-08F65CC83EA7}" dt="2024-08-03T16:13:27.157" v="1540" actId="478"/>
          <ac:graphicFrameMkLst>
            <pc:docMk/>
            <pc:sldMk cId="2425648854" sldId="295"/>
            <ac:graphicFrameMk id="49" creationId="{03AEEB7A-4263-09AE-FBA0-F007C4FC015B}"/>
          </ac:graphicFrameMkLst>
        </pc:graphicFrameChg>
        <pc:graphicFrameChg chg="del">
          <ac:chgData name="LUIS ALBERTO SAAVEDRA MARTINELLI" userId="4cedce5d-855f-4fff-bd0d-f57a060c7439" providerId="ADAL" clId="{C4A007AD-6B64-460C-A49E-08F65CC83EA7}" dt="2024-08-03T16:13:27.157" v="1540" actId="478"/>
          <ac:graphicFrameMkLst>
            <pc:docMk/>
            <pc:sldMk cId="2425648854" sldId="295"/>
            <ac:graphicFrameMk id="50" creationId="{CA4CD344-5A8C-EC35-EF4D-C6B3BE1D3EE9}"/>
          </ac:graphicFrameMkLst>
        </pc:graphicFrameChg>
        <pc:graphicFrameChg chg="del">
          <ac:chgData name="LUIS ALBERTO SAAVEDRA MARTINELLI" userId="4cedce5d-855f-4fff-bd0d-f57a060c7439" providerId="ADAL" clId="{C4A007AD-6B64-460C-A49E-08F65CC83EA7}" dt="2024-08-03T16:13:27.157" v="1540" actId="478"/>
          <ac:graphicFrameMkLst>
            <pc:docMk/>
            <pc:sldMk cId="2425648854" sldId="295"/>
            <ac:graphicFrameMk id="51" creationId="{D701146A-D124-1B77-F583-26BA45576494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34:40.504" v="1976" actId="21"/>
          <ac:graphicFrameMkLst>
            <pc:docMk/>
            <pc:sldMk cId="2425648854" sldId="295"/>
            <ac:graphicFrameMk id="55" creationId="{4AB62785-5FE7-4D2D-8F3B-BAE238F8BF01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35:24.858" v="1985" actId="21"/>
          <ac:graphicFrameMkLst>
            <pc:docMk/>
            <pc:sldMk cId="2425648854" sldId="295"/>
            <ac:graphicFrameMk id="63" creationId="{4AB62785-5FE7-4D2D-8F3B-BAE238F8BF01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9:04:47.697" v="3092" actId="1035"/>
          <ac:graphicFrameMkLst>
            <pc:docMk/>
            <pc:sldMk cId="2425648854" sldId="295"/>
            <ac:graphicFrameMk id="214" creationId="{159A68D4-EDB2-56E0-FF56-3526BC9EB639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9:04:47.697" v="3092" actId="1035"/>
          <ac:graphicFrameMkLst>
            <pc:docMk/>
            <pc:sldMk cId="2425648854" sldId="295"/>
            <ac:graphicFrameMk id="215" creationId="{A4786C1E-6DE0-16DF-31B6-85CB976A16EB}"/>
          </ac:graphicFrameMkLst>
        </pc:graphicFrameChg>
        <pc:graphicFrameChg chg="mod modGraphic">
          <ac:chgData name="LUIS ALBERTO SAAVEDRA MARTINELLI" userId="4cedce5d-855f-4fff-bd0d-f57a060c7439" providerId="ADAL" clId="{C4A007AD-6B64-460C-A49E-08F65CC83EA7}" dt="2024-08-03T20:13:46.852" v="3792" actId="1038"/>
          <ac:graphicFrameMkLst>
            <pc:docMk/>
            <pc:sldMk cId="2425648854" sldId="295"/>
            <ac:graphicFrameMk id="217" creationId="{8CDBC098-0EC7-0F12-6111-F3E9CB9EE9B0}"/>
          </ac:graphicFrameMkLst>
        </pc:graphicFrameChg>
        <pc:graphicFrameChg chg="mod modGraphic">
          <ac:chgData name="LUIS ALBERTO SAAVEDRA MARTINELLI" userId="4cedce5d-855f-4fff-bd0d-f57a060c7439" providerId="ADAL" clId="{C4A007AD-6B64-460C-A49E-08F65CC83EA7}" dt="2024-08-03T20:13:46.852" v="3792" actId="1038"/>
          <ac:graphicFrameMkLst>
            <pc:docMk/>
            <pc:sldMk cId="2425648854" sldId="295"/>
            <ac:graphicFrameMk id="225" creationId="{83BB863F-670B-32E7-EFB1-0C0FB464CE28}"/>
          </ac:graphicFrameMkLst>
        </pc:graphicFrameChg>
        <pc:graphicFrameChg chg="mod modGraphic">
          <ac:chgData name="LUIS ALBERTO SAAVEDRA MARTINELLI" userId="4cedce5d-855f-4fff-bd0d-f57a060c7439" providerId="ADAL" clId="{C4A007AD-6B64-460C-A49E-08F65CC83EA7}" dt="2024-08-03T20:13:46.852" v="3792" actId="1038"/>
          <ac:graphicFrameMkLst>
            <pc:docMk/>
            <pc:sldMk cId="2425648854" sldId="295"/>
            <ac:graphicFrameMk id="227" creationId="{02B9BB15-FF26-1785-5575-4EE50C9DA81F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57:30.630" v="2925" actId="21"/>
          <ac:graphicFrameMkLst>
            <pc:docMk/>
            <pc:sldMk cId="2425648854" sldId="295"/>
            <ac:graphicFrameMk id="233" creationId="{C03D7FE3-BC05-4EAE-A270-AB09DC744FD6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18:57:37.088" v="2928" actId="21"/>
          <ac:graphicFrameMkLst>
            <pc:docMk/>
            <pc:sldMk cId="2425648854" sldId="295"/>
            <ac:graphicFrameMk id="234" creationId="{705C3340-0593-463F-A010-52DF07754D68}"/>
          </ac:graphicFrameMkLst>
        </pc:graphicFrameChg>
        <pc:graphicFrameChg chg="add mod ord modGraphic">
          <ac:chgData name="LUIS ALBERTO SAAVEDRA MARTINELLI" userId="4cedce5d-855f-4fff-bd0d-f57a060c7439" providerId="ADAL" clId="{C4A007AD-6B64-460C-A49E-08F65CC83EA7}" dt="2024-08-03T20:06:34.452" v="3601" actId="166"/>
          <ac:graphicFrameMkLst>
            <pc:docMk/>
            <pc:sldMk cId="2425648854" sldId="295"/>
            <ac:graphicFrameMk id="242" creationId="{00949483-B98F-3C1B-A65F-B1D9A8B89B80}"/>
          </ac:graphicFrameMkLst>
        </pc:graphicFrameChg>
        <pc:graphicFrameChg chg="add mod ord modGraphic">
          <ac:chgData name="LUIS ALBERTO SAAVEDRA MARTINELLI" userId="4cedce5d-855f-4fff-bd0d-f57a060c7439" providerId="ADAL" clId="{C4A007AD-6B64-460C-A49E-08F65CC83EA7}" dt="2024-08-03T20:06:34.452" v="3601" actId="166"/>
          <ac:graphicFrameMkLst>
            <pc:docMk/>
            <pc:sldMk cId="2425648854" sldId="295"/>
            <ac:graphicFrameMk id="243" creationId="{4715AF69-2FBA-051B-068B-44290FAC5521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3T19:04:57.041" v="3095" actId="1036"/>
          <ac:graphicFrameMkLst>
            <pc:docMk/>
            <pc:sldMk cId="2425648854" sldId="295"/>
            <ac:graphicFrameMk id="244" creationId="{37F6CB7A-0FCB-4417-878F-C647374F2D1A}"/>
          </ac:graphicFrameMkLst>
        </pc:graphicFrameChg>
        <pc:graphicFrameChg chg="add mod">
          <ac:chgData name="LUIS ALBERTO SAAVEDRA MARTINELLI" userId="4cedce5d-855f-4fff-bd0d-f57a060c7439" providerId="ADAL" clId="{C4A007AD-6B64-460C-A49E-08F65CC83EA7}" dt="2024-08-03T20:09:40.085" v="3603"/>
          <ac:graphicFrameMkLst>
            <pc:docMk/>
            <pc:sldMk cId="2425648854" sldId="295"/>
            <ac:graphicFrameMk id="259" creationId="{03D12070-0F40-41F5-AEE6-9982E14816DE}"/>
          </ac:graphicFrameMkLst>
        </pc:graphicFrameChg>
        <pc:graphicFrameChg chg="add del mod">
          <ac:chgData name="LUIS ALBERTO SAAVEDRA MARTINELLI" userId="4cedce5d-855f-4fff-bd0d-f57a060c7439" providerId="ADAL" clId="{C4A007AD-6B64-460C-A49E-08F65CC83EA7}" dt="2024-08-03T20:09:43.245" v="3605" actId="21"/>
          <ac:graphicFrameMkLst>
            <pc:docMk/>
            <pc:sldMk cId="2425648854" sldId="295"/>
            <ac:graphicFrameMk id="261" creationId="{03D12070-0F40-41F5-AEE6-9982E14816DE}"/>
          </ac:graphicFrameMkLst>
        </pc:graphicFrameChg>
        <pc:picChg chg="add">
          <ac:chgData name="LUIS ALBERTO SAAVEDRA MARTINELLI" userId="4cedce5d-855f-4fff-bd0d-f57a060c7439" providerId="ADAL" clId="{C4A007AD-6B64-460C-A49E-08F65CC83EA7}" dt="2024-08-03T18:10:11.197" v="1786"/>
          <ac:picMkLst>
            <pc:docMk/>
            <pc:sldMk cId="2425648854" sldId="295"/>
            <ac:picMk id="22" creationId="{FA837E4A-1B79-55AD-E59C-D27E536507E5}"/>
          </ac:picMkLst>
        </pc:picChg>
        <pc:picChg chg="add del mod">
          <ac:chgData name="LUIS ALBERTO SAAVEDRA MARTINELLI" userId="4cedce5d-855f-4fff-bd0d-f57a060c7439" providerId="ADAL" clId="{C4A007AD-6B64-460C-A49E-08F65CC83EA7}" dt="2024-08-03T20:11:41.662" v="3742" actId="21"/>
          <ac:picMkLst>
            <pc:docMk/>
            <pc:sldMk cId="2425648854" sldId="295"/>
            <ac:picMk id="25" creationId="{F2B7EA30-92C1-A48B-160C-F022B5CD7386}"/>
          </ac:picMkLst>
        </pc:picChg>
        <pc:picChg chg="add del mod">
          <ac:chgData name="LUIS ALBERTO SAAVEDRA MARTINELLI" userId="4cedce5d-855f-4fff-bd0d-f57a060c7439" providerId="ADAL" clId="{C4A007AD-6B64-460C-A49E-08F65CC83EA7}" dt="2024-08-03T20:11:41.662" v="3742" actId="21"/>
          <ac:picMkLst>
            <pc:docMk/>
            <pc:sldMk cId="2425648854" sldId="295"/>
            <ac:picMk id="27" creationId="{B77095C1-8065-6ED7-9015-035F648EE303}"/>
          </ac:picMkLst>
        </pc:picChg>
        <pc:picChg chg="add del mod">
          <ac:chgData name="LUIS ALBERTO SAAVEDRA MARTINELLI" userId="4cedce5d-855f-4fff-bd0d-f57a060c7439" providerId="ADAL" clId="{C4A007AD-6B64-460C-A49E-08F65CC83EA7}" dt="2024-08-03T18:34:22.276" v="1974" actId="478"/>
          <ac:picMkLst>
            <pc:docMk/>
            <pc:sldMk cId="2425648854" sldId="295"/>
            <ac:picMk id="53" creationId="{3D4B164B-BB33-9F63-6046-8D11098594C6}"/>
          </ac:picMkLst>
        </pc:picChg>
        <pc:picChg chg="add del mod">
          <ac:chgData name="LUIS ALBERTO SAAVEDRA MARTINELLI" userId="4cedce5d-855f-4fff-bd0d-f57a060c7439" providerId="ADAL" clId="{C4A007AD-6B64-460C-A49E-08F65CC83EA7}" dt="2024-08-03T18:35:00.420" v="1983" actId="478"/>
          <ac:picMkLst>
            <pc:docMk/>
            <pc:sldMk cId="2425648854" sldId="295"/>
            <ac:picMk id="59" creationId="{1C656382-BFC1-62F3-0137-F010E015BE91}"/>
          </ac:picMkLst>
        </pc:picChg>
        <pc:picChg chg="add mod">
          <ac:chgData name="LUIS ALBERTO SAAVEDRA MARTINELLI" userId="4cedce5d-855f-4fff-bd0d-f57a060c7439" providerId="ADAL" clId="{C4A007AD-6B64-460C-A49E-08F65CC83EA7}" dt="2024-08-03T18:41:15.899" v="2153" actId="164"/>
          <ac:picMkLst>
            <pc:docMk/>
            <pc:sldMk cId="2425648854" sldId="295"/>
            <ac:picMk id="194" creationId="{FBB42744-F37E-443E-5704-6A0E6C011F39}"/>
          </ac:picMkLst>
        </pc:picChg>
        <pc:picChg chg="add del mod">
          <ac:chgData name="LUIS ALBERTO SAAVEDRA MARTINELLI" userId="4cedce5d-855f-4fff-bd0d-f57a060c7439" providerId="ADAL" clId="{C4A007AD-6B64-460C-A49E-08F65CC83EA7}" dt="2024-08-03T18:57:20.494" v="2922" actId="478"/>
          <ac:picMkLst>
            <pc:docMk/>
            <pc:sldMk cId="2425648854" sldId="295"/>
            <ac:picMk id="204" creationId="{9F81AEE3-4953-2B7F-AD19-C53C65DA7311}"/>
          </ac:picMkLst>
        </pc:picChg>
        <pc:picChg chg="del">
          <ac:chgData name="LUIS ALBERTO SAAVEDRA MARTINELLI" userId="4cedce5d-855f-4fff-bd0d-f57a060c7439" providerId="ADAL" clId="{C4A007AD-6B64-460C-A49E-08F65CC83EA7}" dt="2024-08-03T16:13:41.628" v="1541" actId="478"/>
          <ac:picMkLst>
            <pc:docMk/>
            <pc:sldMk cId="2425648854" sldId="295"/>
            <ac:picMk id="205" creationId="{879E184D-1248-DD97-5061-A42AF08F4B24}"/>
          </ac:picMkLst>
        </pc:picChg>
        <pc:picChg chg="del">
          <ac:chgData name="LUIS ALBERTO SAAVEDRA MARTINELLI" userId="4cedce5d-855f-4fff-bd0d-f57a060c7439" providerId="ADAL" clId="{C4A007AD-6B64-460C-A49E-08F65CC83EA7}" dt="2024-08-03T16:13:41.628" v="1541" actId="478"/>
          <ac:picMkLst>
            <pc:docMk/>
            <pc:sldMk cId="2425648854" sldId="295"/>
            <ac:picMk id="206" creationId="{96AD981B-44D0-02EC-ACD2-B963A4A23AC7}"/>
          </ac:picMkLst>
        </pc:picChg>
        <pc:picChg chg="add del mod">
          <ac:chgData name="LUIS ALBERTO SAAVEDRA MARTINELLI" userId="4cedce5d-855f-4fff-bd0d-f57a060c7439" providerId="ADAL" clId="{C4A007AD-6B64-460C-A49E-08F65CC83EA7}" dt="2024-08-03T18:57:20.494" v="2922" actId="478"/>
          <ac:picMkLst>
            <pc:docMk/>
            <pc:sldMk cId="2425648854" sldId="295"/>
            <ac:picMk id="210" creationId="{E5446C54-1B40-B508-C355-C0DC94F164E8}"/>
          </ac:picMkLst>
        </pc:picChg>
        <pc:picChg chg="del">
          <ac:chgData name="LUIS ALBERTO SAAVEDRA MARTINELLI" userId="4cedce5d-855f-4fff-bd0d-f57a060c7439" providerId="ADAL" clId="{C4A007AD-6B64-460C-A49E-08F65CC83EA7}" dt="2024-08-03T16:13:27.157" v="1540" actId="478"/>
          <ac:picMkLst>
            <pc:docMk/>
            <pc:sldMk cId="2425648854" sldId="295"/>
            <ac:picMk id="216" creationId="{8E2BBE17-23AE-9E22-27BB-900923A35BDC}"/>
          </ac:picMkLst>
        </pc:picChg>
        <pc:picChg chg="add del mod modCrop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35" creationId="{582004BF-A40B-7F6F-44D1-4C7DF2039ADE}"/>
          </ac:picMkLst>
        </pc:picChg>
        <pc:picChg chg="add del mod modCrop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36" creationId="{5945DBD3-4CB6-AD75-3E97-2253D350E26D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38" creationId="{6349E1E8-F3AF-2C87-EE50-6DC254299A88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39" creationId="{1F354743-FEA0-B14A-7A0B-75F251A84108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40" creationId="{55660B7A-AE86-C509-299A-0A05AB54FC44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41" creationId="{C95E80D2-43E3-BB50-43BC-4A1B3F1936AA}"/>
          </ac:picMkLst>
        </pc:picChg>
        <pc:picChg chg="add del mod">
          <ac:chgData name="LUIS ALBERTO SAAVEDRA MARTINELLI" userId="4cedce5d-855f-4fff-bd0d-f57a060c7439" providerId="ADAL" clId="{C4A007AD-6B64-460C-A49E-08F65CC83EA7}" dt="2024-08-03T20:11:41.662" v="3742" actId="21"/>
          <ac:picMkLst>
            <pc:docMk/>
            <pc:sldMk cId="2425648854" sldId="295"/>
            <ac:picMk id="247" creationId="{2206F5F6-A74C-3CC2-83F1-0D345981E5C6}"/>
          </ac:picMkLst>
        </pc:picChg>
        <pc:picChg chg="add del mod">
          <ac:chgData name="LUIS ALBERTO SAAVEDRA MARTINELLI" userId="4cedce5d-855f-4fff-bd0d-f57a060c7439" providerId="ADAL" clId="{C4A007AD-6B64-460C-A49E-08F65CC83EA7}" dt="2024-08-03T20:11:41.662" v="3742" actId="21"/>
          <ac:picMkLst>
            <pc:docMk/>
            <pc:sldMk cId="2425648854" sldId="295"/>
            <ac:picMk id="249" creationId="{083E0075-8D43-24C2-18EC-A52493C9891F}"/>
          </ac:picMkLst>
        </pc:picChg>
        <pc:picChg chg="add del mod">
          <ac:chgData name="LUIS ALBERTO SAAVEDRA MARTINELLI" userId="4cedce5d-855f-4fff-bd0d-f57a060c7439" providerId="ADAL" clId="{C4A007AD-6B64-460C-A49E-08F65CC83EA7}" dt="2024-08-03T20:11:41.662" v="3742" actId="21"/>
          <ac:picMkLst>
            <pc:docMk/>
            <pc:sldMk cId="2425648854" sldId="295"/>
            <ac:picMk id="250" creationId="{B216DEF8-A875-A1BE-4019-8CC3C9BD1BA7}"/>
          </ac:picMkLst>
        </pc:picChg>
        <pc:picChg chg="add del mod">
          <ac:chgData name="LUIS ALBERTO SAAVEDRA MARTINELLI" userId="4cedce5d-855f-4fff-bd0d-f57a060c7439" providerId="ADAL" clId="{C4A007AD-6B64-460C-A49E-08F65CC83EA7}" dt="2024-08-03T20:11:41.662" v="3742" actId="21"/>
          <ac:picMkLst>
            <pc:docMk/>
            <pc:sldMk cId="2425648854" sldId="295"/>
            <ac:picMk id="251" creationId="{AB4CC0CD-1027-6881-7431-2B56A058A353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52" creationId="{BDCC1D30-67EF-CE80-8F19-06D006FBAA19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53" creationId="{12A9B0E5-A22D-BEAA-BA4B-44F91AA758C1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54" creationId="{43702DE4-2617-6E7C-6F99-6EFD662E40C7}"/>
          </ac:picMkLst>
        </pc:picChg>
        <pc:picChg chg="add del mod">
          <ac:chgData name="LUIS ALBERTO SAAVEDRA MARTINELLI" userId="4cedce5d-855f-4fff-bd0d-f57a060c7439" providerId="ADAL" clId="{C4A007AD-6B64-460C-A49E-08F65CC83EA7}" dt="2024-08-03T20:06:20.546" v="3598" actId="21"/>
          <ac:picMkLst>
            <pc:docMk/>
            <pc:sldMk cId="2425648854" sldId="295"/>
            <ac:picMk id="255" creationId="{4A482029-C29C-551B-A354-D96630508396}"/>
          </ac:picMkLst>
        </pc:picChg>
        <pc:picChg chg="add mod">
          <ac:chgData name="LUIS ALBERTO SAAVEDRA MARTINELLI" userId="4cedce5d-855f-4fff-bd0d-f57a060c7439" providerId="ADAL" clId="{C4A007AD-6B64-460C-A49E-08F65CC83EA7}" dt="2024-08-03T20:05:30.274" v="3566" actId="1076"/>
          <ac:picMkLst>
            <pc:docMk/>
            <pc:sldMk cId="2425648854" sldId="295"/>
            <ac:picMk id="256" creationId="{F1B69D43-8A2D-E9B4-3B3C-5E6D90434D03}"/>
          </ac:picMkLst>
        </pc:picChg>
        <pc:picChg chg="add mod">
          <ac:chgData name="LUIS ALBERTO SAAVEDRA MARTINELLI" userId="4cedce5d-855f-4fff-bd0d-f57a060c7439" providerId="ADAL" clId="{C4A007AD-6B64-460C-A49E-08F65CC83EA7}" dt="2024-08-03T20:06:13.416" v="3596" actId="1076"/>
          <ac:picMkLst>
            <pc:docMk/>
            <pc:sldMk cId="2425648854" sldId="295"/>
            <ac:picMk id="257" creationId="{88358E1B-A5E3-1B1E-3883-F09BC9BA7A73}"/>
          </ac:picMkLst>
        </pc:picChg>
        <pc:picChg chg="add mod">
          <ac:chgData name="LUIS ALBERTO SAAVEDRA MARTINELLI" userId="4cedce5d-855f-4fff-bd0d-f57a060c7439" providerId="ADAL" clId="{C4A007AD-6B64-460C-A49E-08F65CC83EA7}" dt="2024-08-03T20:06:30.004" v="3600" actId="1076"/>
          <ac:picMkLst>
            <pc:docMk/>
            <pc:sldMk cId="2425648854" sldId="295"/>
            <ac:picMk id="258" creationId="{8F52DBC9-BEF3-CCBA-3B3E-9198C6E1F734}"/>
          </ac:picMkLst>
        </pc:picChg>
        <pc:picChg chg="add mod">
          <ac:chgData name="LUIS ALBERTO SAAVEDRA MARTINELLI" userId="4cedce5d-855f-4fff-bd0d-f57a060c7439" providerId="ADAL" clId="{C4A007AD-6B64-460C-A49E-08F65CC83EA7}" dt="2024-08-03T20:13:46.852" v="3792" actId="1038"/>
          <ac:picMkLst>
            <pc:docMk/>
            <pc:sldMk cId="2425648854" sldId="295"/>
            <ac:picMk id="263" creationId="{12A33AAA-0FCE-1BD7-0F0E-1A02839524A5}"/>
          </ac:picMkLst>
        </pc:picChg>
        <pc:picChg chg="add mod">
          <ac:chgData name="LUIS ALBERTO SAAVEDRA MARTINELLI" userId="4cedce5d-855f-4fff-bd0d-f57a060c7439" providerId="ADAL" clId="{C4A007AD-6B64-460C-A49E-08F65CC83EA7}" dt="2024-08-03T20:13:46.852" v="3792" actId="1038"/>
          <ac:picMkLst>
            <pc:docMk/>
            <pc:sldMk cId="2425648854" sldId="295"/>
            <ac:picMk id="265" creationId="{680FE923-B69B-B28D-FDB3-00547DC2D958}"/>
          </ac:picMkLst>
        </pc:picChg>
        <pc:cxnChg chg="mod">
          <ac:chgData name="LUIS ALBERTO SAAVEDRA MARTINELLI" userId="4cedce5d-855f-4fff-bd0d-f57a060c7439" providerId="ADAL" clId="{C4A007AD-6B64-460C-A49E-08F65CC83EA7}" dt="2024-08-03T20:13:46.852" v="3792" actId="1038"/>
          <ac:cxnSpMkLst>
            <pc:docMk/>
            <pc:sldMk cId="2425648854" sldId="295"/>
            <ac:cxnSpMk id="60" creationId="{A33B9CE6-4E10-FF6A-A7E1-82AEC523EBE3}"/>
          </ac:cxnSpMkLst>
        </pc:cxnChg>
        <pc:cxnChg chg="mod">
          <ac:chgData name="LUIS ALBERTO SAAVEDRA MARTINELLI" userId="4cedce5d-855f-4fff-bd0d-f57a060c7439" providerId="ADAL" clId="{C4A007AD-6B64-460C-A49E-08F65CC83EA7}" dt="2024-08-03T18:52:35.825" v="2775" actId="1038"/>
          <ac:cxnSpMkLst>
            <pc:docMk/>
            <pc:sldMk cId="2425648854" sldId="295"/>
            <ac:cxnSpMk id="62" creationId="{6D2B0B68-3802-7249-3D5E-9A9347FE39F1}"/>
          </ac:cxnSpMkLst>
        </pc:cxnChg>
        <pc:cxnChg chg="add mod">
          <ac:chgData name="LUIS ALBERTO SAAVEDRA MARTINELLI" userId="4cedce5d-855f-4fff-bd0d-f57a060c7439" providerId="ADAL" clId="{C4A007AD-6B64-460C-A49E-08F65CC83EA7}" dt="2024-08-03T18:46:36.886" v="2329" actId="1038"/>
          <ac:cxnSpMkLst>
            <pc:docMk/>
            <pc:sldMk cId="2425648854" sldId="295"/>
            <ac:cxnSpMk id="198" creationId="{43E40FC5-2124-961D-94BC-BFAE9633AAEF}"/>
          </ac:cxnSpMkLst>
        </pc:cxnChg>
        <pc:cxnChg chg="add del mod">
          <ac:chgData name="LUIS ALBERTO SAAVEDRA MARTINELLI" userId="4cedce5d-855f-4fff-bd0d-f57a060c7439" providerId="ADAL" clId="{C4A007AD-6B64-460C-A49E-08F65CC83EA7}" dt="2024-08-03T18:59:45.053" v="2968" actId="478"/>
          <ac:cxnSpMkLst>
            <pc:docMk/>
            <pc:sldMk cId="2425648854" sldId="295"/>
            <ac:cxnSpMk id="228" creationId="{F242597F-02EC-A1BC-384D-67D9AF9C7CDC}"/>
          </ac:cxnSpMkLst>
        </pc:cxnChg>
        <pc:cxnChg chg="mod">
          <ac:chgData name="LUIS ALBERTO SAAVEDRA MARTINELLI" userId="4cedce5d-855f-4fff-bd0d-f57a060c7439" providerId="ADAL" clId="{C4A007AD-6B64-460C-A49E-08F65CC83EA7}" dt="2024-08-03T18:47:13.322" v="2394" actId="1036"/>
          <ac:cxnSpMkLst>
            <pc:docMk/>
            <pc:sldMk cId="2425648854" sldId="295"/>
            <ac:cxnSpMk id="229" creationId="{FCDD5A4F-2822-BD23-6A12-60014D1192ED}"/>
          </ac:cxnSpMkLst>
        </pc:cxnChg>
        <pc:cxnChg chg="add mod">
          <ac:chgData name="LUIS ALBERTO SAAVEDRA MARTINELLI" userId="4cedce5d-855f-4fff-bd0d-f57a060c7439" providerId="ADAL" clId="{C4A007AD-6B64-460C-A49E-08F65CC83EA7}" dt="2024-08-03T20:12:45.825" v="3773" actId="14100"/>
          <ac:cxnSpMkLst>
            <pc:docMk/>
            <pc:sldMk cId="2425648854" sldId="295"/>
            <ac:cxnSpMk id="245" creationId="{BD21EF8F-ABB9-DF44-F8B4-E445D46BE154}"/>
          </ac:cxnSpMkLst>
        </pc:cxnChg>
      </pc:sldChg>
      <pc:sldChg chg="addSp delSp modSp add mod ord">
        <pc:chgData name="LUIS ALBERTO SAAVEDRA MARTINELLI" userId="4cedce5d-855f-4fff-bd0d-f57a060c7439" providerId="ADAL" clId="{C4A007AD-6B64-460C-A49E-08F65CC83EA7}" dt="2024-08-04T13:31:31.418" v="7264" actId="1036"/>
        <pc:sldMkLst>
          <pc:docMk/>
          <pc:sldMk cId="2549815904" sldId="296"/>
        </pc:sldMkLst>
        <pc:spChg chg="add mod">
          <ac:chgData name="LUIS ALBERTO SAAVEDRA MARTINELLI" userId="4cedce5d-855f-4fff-bd0d-f57a060c7439" providerId="ADAL" clId="{C4A007AD-6B64-460C-A49E-08F65CC83EA7}" dt="2024-08-04T13:31:31.418" v="7264" actId="1036"/>
          <ac:spMkLst>
            <pc:docMk/>
            <pc:sldMk cId="2549815904" sldId="296"/>
            <ac:spMk id="5" creationId="{F034FEBA-9FA9-C4A1-60E2-417596806930}"/>
          </ac:spMkLst>
        </pc:spChg>
        <pc:spChg chg="add del mod">
          <ac:chgData name="LUIS ALBERTO SAAVEDRA MARTINELLI" userId="4cedce5d-855f-4fff-bd0d-f57a060c7439" providerId="ADAL" clId="{C4A007AD-6B64-460C-A49E-08F65CC83EA7}" dt="2024-08-04T04:07:55.991" v="6163" actId="21"/>
          <ac:spMkLst>
            <pc:docMk/>
            <pc:sldMk cId="2549815904" sldId="296"/>
            <ac:spMk id="9" creationId="{31C2A29B-FD5F-08AA-C7B4-E8E102D27AD4}"/>
          </ac:spMkLst>
        </pc:spChg>
        <pc:spChg chg="del">
          <ac:chgData name="LUIS ALBERTO SAAVEDRA MARTINELLI" userId="4cedce5d-855f-4fff-bd0d-f57a060c7439" providerId="ADAL" clId="{C4A007AD-6B64-460C-A49E-08F65CC83EA7}" dt="2024-08-03T21:55:53.872" v="4312" actId="478"/>
          <ac:spMkLst>
            <pc:docMk/>
            <pc:sldMk cId="2549815904" sldId="296"/>
            <ac:spMk id="20" creationId="{B7274951-B8E1-1A0B-A4A0-99D8F93E0BD4}"/>
          </ac:spMkLst>
        </pc:spChg>
        <pc:spChg chg="del">
          <ac:chgData name="LUIS ALBERTO SAAVEDRA MARTINELLI" userId="4cedce5d-855f-4fff-bd0d-f57a060c7439" providerId="ADAL" clId="{C4A007AD-6B64-460C-A49E-08F65CC83EA7}" dt="2024-08-03T21:55:53.872" v="4312" actId="478"/>
          <ac:spMkLst>
            <pc:docMk/>
            <pc:sldMk cId="2549815904" sldId="296"/>
            <ac:spMk id="21" creationId="{8DE2C8BF-A900-938A-B1CF-AEE283E571DA}"/>
          </ac:spMkLst>
        </pc:spChg>
        <pc:spChg chg="del">
          <ac:chgData name="LUIS ALBERTO SAAVEDRA MARTINELLI" userId="4cedce5d-855f-4fff-bd0d-f57a060c7439" providerId="ADAL" clId="{C4A007AD-6B64-460C-A49E-08F65CC83EA7}" dt="2024-08-03T21:55:53.872" v="4312" actId="478"/>
          <ac:spMkLst>
            <pc:docMk/>
            <pc:sldMk cId="2549815904" sldId="296"/>
            <ac:spMk id="22" creationId="{5B0DF69C-0D71-6B4C-5D8A-D8169CB0765D}"/>
          </ac:spMkLst>
        </pc:spChg>
        <pc:spChg chg="del">
          <ac:chgData name="LUIS ALBERTO SAAVEDRA MARTINELLI" userId="4cedce5d-855f-4fff-bd0d-f57a060c7439" providerId="ADAL" clId="{C4A007AD-6B64-460C-A49E-08F65CC83EA7}" dt="2024-08-03T21:56:40.814" v="4356" actId="478"/>
          <ac:spMkLst>
            <pc:docMk/>
            <pc:sldMk cId="2549815904" sldId="296"/>
            <ac:spMk id="23" creationId="{9570CBED-FF3A-C669-B540-B56265534456}"/>
          </ac:spMkLst>
        </pc:spChg>
        <pc:spChg chg="del">
          <ac:chgData name="LUIS ALBERTO SAAVEDRA MARTINELLI" userId="4cedce5d-855f-4fff-bd0d-f57a060c7439" providerId="ADAL" clId="{C4A007AD-6B64-460C-A49E-08F65CC83EA7}" dt="2024-08-03T21:56:40.814" v="4356" actId="478"/>
          <ac:spMkLst>
            <pc:docMk/>
            <pc:sldMk cId="2549815904" sldId="296"/>
            <ac:spMk id="24" creationId="{C870F5D2-E560-500A-B982-36C279E03E40}"/>
          </ac:spMkLst>
        </pc:spChg>
        <pc:spChg chg="del">
          <ac:chgData name="LUIS ALBERTO SAAVEDRA MARTINELLI" userId="4cedce5d-855f-4fff-bd0d-f57a060c7439" providerId="ADAL" clId="{C4A007AD-6B64-460C-A49E-08F65CC83EA7}" dt="2024-08-03T21:56:40.814" v="4356" actId="478"/>
          <ac:spMkLst>
            <pc:docMk/>
            <pc:sldMk cId="2549815904" sldId="296"/>
            <ac:spMk id="25" creationId="{64FBFBD2-BB99-C72D-70D2-E437D38285A2}"/>
          </ac:spMkLst>
        </pc:spChg>
        <pc:spChg chg="del">
          <ac:chgData name="LUIS ALBERTO SAAVEDRA MARTINELLI" userId="4cedce5d-855f-4fff-bd0d-f57a060c7439" providerId="ADAL" clId="{C4A007AD-6B64-460C-A49E-08F65CC83EA7}" dt="2024-08-03T21:55:53.872" v="4312" actId="478"/>
          <ac:spMkLst>
            <pc:docMk/>
            <pc:sldMk cId="2549815904" sldId="296"/>
            <ac:spMk id="26" creationId="{78E6110A-7DE3-07D2-F942-6ED1FE2C2A3E}"/>
          </ac:spMkLst>
        </pc:spChg>
        <pc:spChg chg="del">
          <ac:chgData name="LUIS ALBERTO SAAVEDRA MARTINELLI" userId="4cedce5d-855f-4fff-bd0d-f57a060c7439" providerId="ADAL" clId="{C4A007AD-6B64-460C-A49E-08F65CC83EA7}" dt="2024-08-03T21:55:53.872" v="4312" actId="478"/>
          <ac:spMkLst>
            <pc:docMk/>
            <pc:sldMk cId="2549815904" sldId="296"/>
            <ac:spMk id="27" creationId="{C44B0D52-7BAB-FEFE-8C0D-08243640C3DE}"/>
          </ac:spMkLst>
        </pc:spChg>
        <pc:spChg chg="del">
          <ac:chgData name="LUIS ALBERTO SAAVEDRA MARTINELLI" userId="4cedce5d-855f-4fff-bd0d-f57a060c7439" providerId="ADAL" clId="{C4A007AD-6B64-460C-A49E-08F65CC83EA7}" dt="2024-08-03T21:55:53.872" v="4312" actId="478"/>
          <ac:spMkLst>
            <pc:docMk/>
            <pc:sldMk cId="2549815904" sldId="296"/>
            <ac:spMk id="258" creationId="{00000000-0000-0000-0000-000000000000}"/>
          </ac:spMkLst>
        </pc:spChg>
        <pc:spChg chg="mod">
          <ac:chgData name="LUIS ALBERTO SAAVEDRA MARTINELLI" userId="4cedce5d-855f-4fff-bd0d-f57a060c7439" providerId="ADAL" clId="{C4A007AD-6B64-460C-A49E-08F65CC83EA7}" dt="2024-08-04T04:19:00.223" v="6576" actId="20577"/>
          <ac:spMkLst>
            <pc:docMk/>
            <pc:sldMk cId="2549815904" sldId="296"/>
            <ac:spMk id="259" creationId="{00000000-0000-0000-0000-000000000000}"/>
          </ac:spMkLst>
        </pc:spChg>
        <pc:picChg chg="del">
          <ac:chgData name="LUIS ALBERTO SAAVEDRA MARTINELLI" userId="4cedce5d-855f-4fff-bd0d-f57a060c7439" providerId="ADAL" clId="{C4A007AD-6B64-460C-A49E-08F65CC83EA7}" dt="2024-08-03T21:55:53.872" v="4312" actId="478"/>
          <ac:picMkLst>
            <pc:docMk/>
            <pc:sldMk cId="2549815904" sldId="296"/>
            <ac:picMk id="2" creationId="{3D690AEF-FF98-0125-97D6-0BB40B40E387}"/>
          </ac:picMkLst>
        </pc:picChg>
        <pc:picChg chg="mod">
          <ac:chgData name="LUIS ALBERTO SAAVEDRA MARTINELLI" userId="4cedce5d-855f-4fff-bd0d-f57a060c7439" providerId="ADAL" clId="{C4A007AD-6B64-460C-A49E-08F65CC83EA7}" dt="2024-08-03T21:57:13.403" v="4357" actId="1076"/>
          <ac:picMkLst>
            <pc:docMk/>
            <pc:sldMk cId="2549815904" sldId="296"/>
            <ac:picMk id="3" creationId="{A1A949B8-0BFB-9FC2-B2D3-DC2B6CCCCF85}"/>
          </ac:picMkLst>
        </pc:picChg>
        <pc:picChg chg="add del mod">
          <ac:chgData name="LUIS ALBERTO SAAVEDRA MARTINELLI" userId="4cedce5d-855f-4fff-bd0d-f57a060c7439" providerId="ADAL" clId="{C4A007AD-6B64-460C-A49E-08F65CC83EA7}" dt="2024-08-04T03:56:41.679" v="5076" actId="478"/>
          <ac:picMkLst>
            <pc:docMk/>
            <pc:sldMk cId="2549815904" sldId="296"/>
            <ac:picMk id="6" creationId="{89FD9160-5BD9-0DD5-B4B3-AF033ACB1BC4}"/>
          </ac:picMkLst>
        </pc:picChg>
        <pc:picChg chg="add del mod">
          <ac:chgData name="LUIS ALBERTO SAAVEDRA MARTINELLI" userId="4cedce5d-855f-4fff-bd0d-f57a060c7439" providerId="ADAL" clId="{C4A007AD-6B64-460C-A49E-08F65CC83EA7}" dt="2024-08-04T04:07:51.341" v="6162" actId="478"/>
          <ac:picMkLst>
            <pc:docMk/>
            <pc:sldMk cId="2549815904" sldId="296"/>
            <ac:picMk id="7" creationId="{486F1578-8AA4-BFBF-7BB8-13CD576C7956}"/>
          </ac:picMkLst>
        </pc:picChg>
        <pc:picChg chg="add del mod">
          <ac:chgData name="LUIS ALBERTO SAAVEDRA MARTINELLI" userId="4cedce5d-855f-4fff-bd0d-f57a060c7439" providerId="ADAL" clId="{C4A007AD-6B64-460C-A49E-08F65CC83EA7}" dt="2024-08-04T04:07:55.991" v="6163" actId="21"/>
          <ac:picMkLst>
            <pc:docMk/>
            <pc:sldMk cId="2549815904" sldId="296"/>
            <ac:picMk id="8" creationId="{F0A9E0FA-CC31-ADA7-69AD-9166A7409B15}"/>
          </ac:picMkLst>
        </pc:picChg>
        <pc:picChg chg="add mod">
          <ac:chgData name="LUIS ALBERTO SAAVEDRA MARTINELLI" userId="4cedce5d-855f-4fff-bd0d-f57a060c7439" providerId="ADAL" clId="{C4A007AD-6B64-460C-A49E-08F65CC83EA7}" dt="2024-08-04T04:04:48.875" v="5617"/>
          <ac:picMkLst>
            <pc:docMk/>
            <pc:sldMk cId="2549815904" sldId="296"/>
            <ac:picMk id="10" creationId="{23B2E768-A887-BB75-452C-C8443AF9484F}"/>
          </ac:picMkLst>
        </pc:picChg>
        <pc:picChg chg="add del mod">
          <ac:chgData name="LUIS ALBERTO SAAVEDRA MARTINELLI" userId="4cedce5d-855f-4fff-bd0d-f57a060c7439" providerId="ADAL" clId="{C4A007AD-6B64-460C-A49E-08F65CC83EA7}" dt="2024-08-04T04:11:03.714" v="6288" actId="21"/>
          <ac:picMkLst>
            <pc:docMk/>
            <pc:sldMk cId="2549815904" sldId="296"/>
            <ac:picMk id="11" creationId="{2198F192-779B-66A5-FE5B-57A5C389A8A7}"/>
          </ac:picMkLst>
        </pc:picChg>
        <pc:picChg chg="add del mod">
          <ac:chgData name="LUIS ALBERTO SAAVEDRA MARTINELLI" userId="4cedce5d-855f-4fff-bd0d-f57a060c7439" providerId="ADAL" clId="{C4A007AD-6B64-460C-A49E-08F65CC83EA7}" dt="2024-08-04T04:11:03.714" v="6288" actId="21"/>
          <ac:picMkLst>
            <pc:docMk/>
            <pc:sldMk cId="2549815904" sldId="296"/>
            <ac:picMk id="12" creationId="{F23EF5F1-616B-B140-352A-AD0DC5CF1D50}"/>
          </ac:picMkLst>
        </pc:picChg>
        <pc:picChg chg="add del">
          <ac:chgData name="LUIS ALBERTO SAAVEDRA MARTINELLI" userId="4cedce5d-855f-4fff-bd0d-f57a060c7439" providerId="ADAL" clId="{C4A007AD-6B64-460C-A49E-08F65CC83EA7}" dt="2024-08-04T04:11:12.564" v="6290" actId="21"/>
          <ac:picMkLst>
            <pc:docMk/>
            <pc:sldMk cId="2549815904" sldId="296"/>
            <ac:picMk id="13" creationId="{2E3DABEB-2900-29CD-81EB-1F55292E5CC7}"/>
          </ac:picMkLst>
        </pc:picChg>
        <pc:picChg chg="add mod">
          <ac:chgData name="LUIS ALBERTO SAAVEDRA MARTINELLI" userId="4cedce5d-855f-4fff-bd0d-f57a060c7439" providerId="ADAL" clId="{C4A007AD-6B64-460C-A49E-08F65CC83EA7}" dt="2024-08-04T04:30:07.870" v="7044" actId="1076"/>
          <ac:picMkLst>
            <pc:docMk/>
            <pc:sldMk cId="2549815904" sldId="296"/>
            <ac:picMk id="14" creationId="{74E9D3D1-E531-A650-6EF7-EE521885AEFF}"/>
          </ac:picMkLst>
        </pc:picChg>
        <pc:picChg chg="del">
          <ac:chgData name="LUIS ALBERTO SAAVEDRA MARTINELLI" userId="4cedce5d-855f-4fff-bd0d-f57a060c7439" providerId="ADAL" clId="{C4A007AD-6B64-460C-A49E-08F65CC83EA7}" dt="2024-08-03T21:55:53.872" v="4312" actId="478"/>
          <ac:picMkLst>
            <pc:docMk/>
            <pc:sldMk cId="2549815904" sldId="296"/>
            <ac:picMk id="15" creationId="{B8F71F12-A420-247A-424C-1F8A26EF8362}"/>
          </ac:picMkLst>
        </pc:picChg>
        <pc:picChg chg="add mod">
          <ac:chgData name="LUIS ALBERTO SAAVEDRA MARTINELLI" userId="4cedce5d-855f-4fff-bd0d-f57a060c7439" providerId="ADAL" clId="{C4A007AD-6B64-460C-A49E-08F65CC83EA7}" dt="2024-08-04T13:31:31.418" v="7264" actId="1036"/>
          <ac:picMkLst>
            <pc:docMk/>
            <pc:sldMk cId="2549815904" sldId="296"/>
            <ac:picMk id="17" creationId="{31FC70B0-4CDF-98F9-6507-63E58C90D15B}"/>
          </ac:picMkLst>
        </pc:picChg>
        <pc:picChg chg="del">
          <ac:chgData name="LUIS ALBERTO SAAVEDRA MARTINELLI" userId="4cedce5d-855f-4fff-bd0d-f57a060c7439" providerId="ADAL" clId="{C4A007AD-6B64-460C-A49E-08F65CC83EA7}" dt="2024-08-03T21:55:53.872" v="4312" actId="478"/>
          <ac:picMkLst>
            <pc:docMk/>
            <pc:sldMk cId="2549815904" sldId="296"/>
            <ac:picMk id="19" creationId="{0C6B3C78-C9A0-3187-01B0-7B5DECF4F4F7}"/>
          </ac:picMkLst>
        </pc:picChg>
        <pc:picChg chg="add mod">
          <ac:chgData name="LUIS ALBERTO SAAVEDRA MARTINELLI" userId="4cedce5d-855f-4fff-bd0d-f57a060c7439" providerId="ADAL" clId="{C4A007AD-6B64-460C-A49E-08F65CC83EA7}" dt="2024-08-04T13:31:31.418" v="7264" actId="1036"/>
          <ac:picMkLst>
            <pc:docMk/>
            <pc:sldMk cId="2549815904" sldId="296"/>
            <ac:picMk id="28" creationId="{63CD0EC9-3C5B-DA41-FE63-162A9DA8FECF}"/>
          </ac:picMkLst>
        </pc:picChg>
        <pc:picChg chg="add mod">
          <ac:chgData name="LUIS ALBERTO SAAVEDRA MARTINELLI" userId="4cedce5d-855f-4fff-bd0d-f57a060c7439" providerId="ADAL" clId="{C4A007AD-6B64-460C-A49E-08F65CC83EA7}" dt="2024-08-04T13:31:31.418" v="7264" actId="1036"/>
          <ac:picMkLst>
            <pc:docMk/>
            <pc:sldMk cId="2549815904" sldId="296"/>
            <ac:picMk id="30" creationId="{66F66CB0-69F7-1D59-892A-A8A6D6D25B2F}"/>
          </ac:picMkLst>
        </pc:picChg>
        <pc:picChg chg="add mod">
          <ac:chgData name="LUIS ALBERTO SAAVEDRA MARTINELLI" userId="4cedce5d-855f-4fff-bd0d-f57a060c7439" providerId="ADAL" clId="{C4A007AD-6B64-460C-A49E-08F65CC83EA7}" dt="2024-08-04T13:31:31.418" v="7264" actId="1036"/>
          <ac:picMkLst>
            <pc:docMk/>
            <pc:sldMk cId="2549815904" sldId="296"/>
            <ac:picMk id="32" creationId="{1C992329-CC16-A628-35E9-70846D924A18}"/>
          </ac:picMkLst>
        </pc:picChg>
        <pc:picChg chg="del">
          <ac:chgData name="LUIS ALBERTO SAAVEDRA MARTINELLI" userId="4cedce5d-855f-4fff-bd0d-f57a060c7439" providerId="ADAL" clId="{C4A007AD-6B64-460C-A49E-08F65CC83EA7}" dt="2024-08-03T21:55:53.872" v="4312" actId="478"/>
          <ac:picMkLst>
            <pc:docMk/>
            <pc:sldMk cId="2549815904" sldId="296"/>
            <ac:picMk id="257" creationId="{00000000-0000-0000-0000-000000000000}"/>
          </ac:picMkLst>
        </pc:picChg>
        <pc:picChg chg="del">
          <ac:chgData name="LUIS ALBERTO SAAVEDRA MARTINELLI" userId="4cedce5d-855f-4fff-bd0d-f57a060c7439" providerId="ADAL" clId="{C4A007AD-6B64-460C-A49E-08F65CC83EA7}" dt="2024-08-04T04:34:55.738" v="7137" actId="478"/>
          <ac:picMkLst>
            <pc:docMk/>
            <pc:sldMk cId="2549815904" sldId="296"/>
            <ac:picMk id="268" creationId="{00000000-0000-0000-0000-000000000000}"/>
          </ac:picMkLst>
        </pc:picChg>
      </pc:sldChg>
      <pc:sldChg chg="add del setBg">
        <pc:chgData name="LUIS ALBERTO SAAVEDRA MARTINELLI" userId="4cedce5d-855f-4fff-bd0d-f57a060c7439" providerId="ADAL" clId="{C4A007AD-6B64-460C-A49E-08F65CC83EA7}" dt="2024-08-03T21:55:30.270" v="4308"/>
        <pc:sldMkLst>
          <pc:docMk/>
          <pc:sldMk cId="3317312946" sldId="296"/>
        </pc:sldMkLst>
      </pc:sldChg>
      <pc:sldChg chg="addSp delSp modSp add mod ord">
        <pc:chgData name="LUIS ALBERTO SAAVEDRA MARTINELLI" userId="4cedce5d-855f-4fff-bd0d-f57a060c7439" providerId="ADAL" clId="{C4A007AD-6B64-460C-A49E-08F65CC83EA7}" dt="2024-08-04T13:33:52.727" v="7367" actId="404"/>
        <pc:sldMkLst>
          <pc:docMk/>
          <pc:sldMk cId="204597244" sldId="297"/>
        </pc:sldMkLst>
        <pc:spChg chg="del">
          <ac:chgData name="LUIS ALBERTO SAAVEDRA MARTINELLI" userId="4cedce5d-855f-4fff-bd0d-f57a060c7439" providerId="ADAL" clId="{C4A007AD-6B64-460C-A49E-08F65CC83EA7}" dt="2024-08-03T21:57:48.946" v="4362" actId="478"/>
          <ac:spMkLst>
            <pc:docMk/>
            <pc:sldMk cId="204597244" sldId="297"/>
            <ac:spMk id="3" creationId="{02F58675-68B6-4184-D333-7FEEBA45D715}"/>
          </ac:spMkLst>
        </pc:spChg>
        <pc:spChg chg="del">
          <ac:chgData name="LUIS ALBERTO SAAVEDRA MARTINELLI" userId="4cedce5d-855f-4fff-bd0d-f57a060c7439" providerId="ADAL" clId="{C4A007AD-6B64-460C-A49E-08F65CC83EA7}" dt="2024-08-03T21:57:48.946" v="4362" actId="478"/>
          <ac:spMkLst>
            <pc:docMk/>
            <pc:sldMk cId="204597244" sldId="297"/>
            <ac:spMk id="4" creationId="{14335261-EC5F-4479-85AD-7B46A280CE1C}"/>
          </ac:spMkLst>
        </pc:spChg>
        <pc:spChg chg="mod ord">
          <ac:chgData name="LUIS ALBERTO SAAVEDRA MARTINELLI" userId="4cedce5d-855f-4fff-bd0d-f57a060c7439" providerId="ADAL" clId="{C4A007AD-6B64-460C-A49E-08F65CC83EA7}" dt="2024-08-04T04:11:19.236" v="6293" actId="167"/>
          <ac:spMkLst>
            <pc:docMk/>
            <pc:sldMk cId="204597244" sldId="297"/>
            <ac:spMk id="5" creationId="{41A26887-9098-6520-B730-020FB8986A96}"/>
          </ac:spMkLst>
        </pc:spChg>
        <pc:spChg chg="del">
          <ac:chgData name="LUIS ALBERTO SAAVEDRA MARTINELLI" userId="4cedce5d-855f-4fff-bd0d-f57a060c7439" providerId="ADAL" clId="{C4A007AD-6B64-460C-A49E-08F65CC83EA7}" dt="2024-08-03T21:57:48.946" v="4362" actId="478"/>
          <ac:spMkLst>
            <pc:docMk/>
            <pc:sldMk cId="204597244" sldId="297"/>
            <ac:spMk id="137" creationId="{00000000-0000-0000-0000-000000000000}"/>
          </ac:spMkLst>
        </pc:spChg>
        <pc:graphicFrameChg chg="add mod modGraphic">
          <ac:chgData name="LUIS ALBERTO SAAVEDRA MARTINELLI" userId="4cedce5d-855f-4fff-bd0d-f57a060c7439" providerId="ADAL" clId="{C4A007AD-6B64-460C-A49E-08F65CC83EA7}" dt="2024-08-04T13:33:38.753" v="7366" actId="207"/>
          <ac:graphicFrameMkLst>
            <pc:docMk/>
            <pc:sldMk cId="204597244" sldId="297"/>
            <ac:graphicFrameMk id="2" creationId="{FF51CA4A-E47B-EEE9-EC6D-62F68F2682F3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4T13:33:52.727" v="7367" actId="404"/>
          <ac:graphicFrameMkLst>
            <pc:docMk/>
            <pc:sldMk cId="204597244" sldId="297"/>
            <ac:graphicFrameMk id="14" creationId="{65DEE48C-D9E6-C1AF-898B-9BFD0C413FE5}"/>
          </ac:graphicFrameMkLst>
        </pc:graphicFrameChg>
        <pc:graphicFrameChg chg="add mod modGraphic">
          <ac:chgData name="LUIS ALBERTO SAAVEDRA MARTINELLI" userId="4cedce5d-855f-4fff-bd0d-f57a060c7439" providerId="ADAL" clId="{C4A007AD-6B64-460C-A49E-08F65CC83EA7}" dt="2024-08-04T13:32:39.818" v="7357" actId="1035"/>
          <ac:graphicFrameMkLst>
            <pc:docMk/>
            <pc:sldMk cId="204597244" sldId="297"/>
            <ac:graphicFrameMk id="16" creationId="{25F314AE-8045-37E3-8A8E-611CF45001AA}"/>
          </ac:graphicFrameMkLst>
        </pc:graphicFrameChg>
        <pc:picChg chg="del">
          <ac:chgData name="LUIS ALBERTO SAAVEDRA MARTINELLI" userId="4cedce5d-855f-4fff-bd0d-f57a060c7439" providerId="ADAL" clId="{C4A007AD-6B64-460C-A49E-08F65CC83EA7}" dt="2024-08-03T21:57:51.445" v="4363" actId="478"/>
          <ac:picMkLst>
            <pc:docMk/>
            <pc:sldMk cId="204597244" sldId="297"/>
            <ac:picMk id="2" creationId="{6A9A650F-882D-8D58-1608-D03E03A9E3A4}"/>
          </ac:picMkLst>
        </pc:picChg>
        <pc:picChg chg="add mod">
          <ac:chgData name="LUIS ALBERTO SAAVEDRA MARTINELLI" userId="4cedce5d-855f-4fff-bd0d-f57a060c7439" providerId="ADAL" clId="{C4A007AD-6B64-460C-A49E-08F65CC83EA7}" dt="2024-08-04T13:32:04.144" v="7278" actId="1036"/>
          <ac:picMkLst>
            <pc:docMk/>
            <pc:sldMk cId="204597244" sldId="297"/>
            <ac:picMk id="6" creationId="{6CE494E2-7895-EBD9-65BF-75B544E47167}"/>
          </ac:picMkLst>
        </pc:picChg>
        <pc:picChg chg="del">
          <ac:chgData name="LUIS ALBERTO SAAVEDRA MARTINELLI" userId="4cedce5d-855f-4fff-bd0d-f57a060c7439" providerId="ADAL" clId="{C4A007AD-6B64-460C-A49E-08F65CC83EA7}" dt="2024-08-03T21:57:34.778" v="4361" actId="478"/>
          <ac:picMkLst>
            <pc:docMk/>
            <pc:sldMk cId="204597244" sldId="297"/>
            <ac:picMk id="7" creationId="{D63BB554-BFA4-CA64-2A0F-58A103EE34F3}"/>
          </ac:picMkLst>
        </pc:picChg>
        <pc:picChg chg="add mod">
          <ac:chgData name="LUIS ALBERTO SAAVEDRA MARTINELLI" userId="4cedce5d-855f-4fff-bd0d-f57a060c7439" providerId="ADAL" clId="{C4A007AD-6B64-460C-A49E-08F65CC83EA7}" dt="2024-08-04T13:32:04.144" v="7278" actId="1036"/>
          <ac:picMkLst>
            <pc:docMk/>
            <pc:sldMk cId="204597244" sldId="297"/>
            <ac:picMk id="8" creationId="{1361E911-CFE7-353D-BEE8-19B1721D6799}"/>
          </ac:picMkLst>
        </pc:picChg>
        <pc:picChg chg="add del mod">
          <ac:chgData name="LUIS ALBERTO SAAVEDRA MARTINELLI" userId="4cedce5d-855f-4fff-bd0d-f57a060c7439" providerId="ADAL" clId="{C4A007AD-6B64-460C-A49E-08F65CC83EA7}" dt="2024-08-03T22:03:19.319" v="4390" actId="478"/>
          <ac:picMkLst>
            <pc:docMk/>
            <pc:sldMk cId="204597244" sldId="297"/>
            <ac:picMk id="9" creationId="{BD8E8C7B-FC07-B8E9-DC14-44EF78D4596A}"/>
          </ac:picMkLst>
        </pc:picChg>
        <pc:picChg chg="add del">
          <ac:chgData name="LUIS ALBERTO SAAVEDRA MARTINELLI" userId="4cedce5d-855f-4fff-bd0d-f57a060c7439" providerId="ADAL" clId="{C4A007AD-6B64-460C-A49E-08F65CC83EA7}" dt="2024-08-03T22:01:40.081" v="4382" actId="478"/>
          <ac:picMkLst>
            <pc:docMk/>
            <pc:sldMk cId="204597244" sldId="297"/>
            <ac:picMk id="10" creationId="{59644857-6201-96E7-BC30-AF5F68EA6EAD}"/>
          </ac:picMkLst>
        </pc:picChg>
        <pc:picChg chg="add del">
          <ac:chgData name="LUIS ALBERTO SAAVEDRA MARTINELLI" userId="4cedce5d-855f-4fff-bd0d-f57a060c7439" providerId="ADAL" clId="{C4A007AD-6B64-460C-A49E-08F65CC83EA7}" dt="2024-08-03T22:01:51.176" v="4384" actId="478"/>
          <ac:picMkLst>
            <pc:docMk/>
            <pc:sldMk cId="204597244" sldId="297"/>
            <ac:picMk id="11" creationId="{D1339B1A-0A74-5E80-3BA3-72634E819D9D}"/>
          </ac:picMkLst>
        </pc:picChg>
        <pc:picChg chg="add del">
          <ac:chgData name="LUIS ALBERTO SAAVEDRA MARTINELLI" userId="4cedce5d-855f-4fff-bd0d-f57a060c7439" providerId="ADAL" clId="{C4A007AD-6B64-460C-A49E-08F65CC83EA7}" dt="2024-08-03T22:02:52.488" v="4386" actId="478"/>
          <ac:picMkLst>
            <pc:docMk/>
            <pc:sldMk cId="204597244" sldId="297"/>
            <ac:picMk id="12" creationId="{8B518194-6140-AEA7-593A-FC8EB66C1A13}"/>
          </ac:picMkLst>
        </pc:picChg>
        <pc:picChg chg="add mod modCrop">
          <ac:chgData name="LUIS ALBERTO SAAVEDRA MARTINELLI" userId="4cedce5d-855f-4fff-bd0d-f57a060c7439" providerId="ADAL" clId="{C4A007AD-6B64-460C-A49E-08F65CC83EA7}" dt="2024-08-04T13:32:04.144" v="7278" actId="1036"/>
          <ac:picMkLst>
            <pc:docMk/>
            <pc:sldMk cId="204597244" sldId="297"/>
            <ac:picMk id="13" creationId="{56D2CA2D-C56E-F633-DBD4-C051E8CCD877}"/>
          </ac:picMkLst>
        </pc:picChg>
        <pc:picChg chg="add mod ord">
          <ac:chgData name="LUIS ALBERTO SAAVEDRA MARTINELLI" userId="4cedce5d-855f-4fff-bd0d-f57a060c7439" providerId="ADAL" clId="{C4A007AD-6B64-460C-A49E-08F65CC83EA7}" dt="2024-08-04T04:36:54.851" v="7138" actId="14100"/>
          <ac:picMkLst>
            <pc:docMk/>
            <pc:sldMk cId="204597244" sldId="297"/>
            <ac:picMk id="15" creationId="{2E3DABEB-2900-29CD-81EB-1F55292E5CC7}"/>
          </ac:picMkLst>
        </pc:picChg>
        <pc:picChg chg="del">
          <ac:chgData name="LUIS ALBERTO SAAVEDRA MARTINELLI" userId="4cedce5d-855f-4fff-bd0d-f57a060c7439" providerId="ADAL" clId="{C4A007AD-6B64-460C-A49E-08F65CC83EA7}" dt="2024-08-04T04:11:22.898" v="6294" actId="478"/>
          <ac:picMkLst>
            <pc:docMk/>
            <pc:sldMk cId="204597244" sldId="297"/>
            <ac:picMk id="133" creationId="{00000000-0000-0000-0000-000000000000}"/>
          </ac:picMkLst>
        </pc:picChg>
        <pc:picChg chg="del">
          <ac:chgData name="LUIS ALBERTO SAAVEDRA MARTINELLI" userId="4cedce5d-855f-4fff-bd0d-f57a060c7439" providerId="ADAL" clId="{C4A007AD-6B64-460C-A49E-08F65CC83EA7}" dt="2024-08-04T04:14:44.207" v="6423" actId="478"/>
          <ac:picMkLst>
            <pc:docMk/>
            <pc:sldMk cId="204597244" sldId="297"/>
            <ac:picMk id="134" creationId="{00000000-0000-0000-0000-000000000000}"/>
          </ac:picMkLst>
        </pc:picChg>
        <pc:picChg chg="del">
          <ac:chgData name="LUIS ALBERTO SAAVEDRA MARTINELLI" userId="4cedce5d-855f-4fff-bd0d-f57a060c7439" providerId="ADAL" clId="{C4A007AD-6B64-460C-A49E-08F65CC83EA7}" dt="2024-08-04T04:14:41.659" v="6422" actId="478"/>
          <ac:picMkLst>
            <pc:docMk/>
            <pc:sldMk cId="204597244" sldId="297"/>
            <ac:picMk id="147" creationId="{00000000-0000-0000-0000-000000000000}"/>
          </ac:picMkLst>
        </pc:picChg>
        <pc:picChg chg="add mod">
          <ac:chgData name="LUIS ALBERTO SAAVEDRA MARTINELLI" userId="4cedce5d-855f-4fff-bd0d-f57a060c7439" providerId="ADAL" clId="{C4A007AD-6B64-460C-A49E-08F65CC83EA7}" dt="2024-08-04T13:32:04.144" v="7278" actId="1036"/>
          <ac:picMkLst>
            <pc:docMk/>
            <pc:sldMk cId="204597244" sldId="297"/>
            <ac:picMk id="1026" creationId="{C4B1AE61-2047-9BB6-0B22-1C2CAD607321}"/>
          </ac:picMkLst>
        </pc:picChg>
      </pc:sldChg>
      <pc:sldMasterChg chg="delSldLayout">
        <pc:chgData name="LUIS ALBERTO SAAVEDRA MARTINELLI" userId="4cedce5d-855f-4fff-bd0d-f57a060c7439" providerId="ADAL" clId="{C4A007AD-6B64-460C-A49E-08F65CC83EA7}" dt="2024-08-03T21:53:34.609" v="4306" actId="47"/>
        <pc:sldMasterMkLst>
          <pc:docMk/>
          <pc:sldMasterMk cId="0" sldId="2147483648"/>
        </pc:sldMasterMkLst>
        <pc:sldLayoutChg chg="del">
          <pc:chgData name="LUIS ALBERTO SAAVEDRA MARTINELLI" userId="4cedce5d-855f-4fff-bd0d-f57a060c7439" providerId="ADAL" clId="{C4A007AD-6B64-460C-A49E-08F65CC83EA7}" dt="2024-08-03T21:53:34.609" v="430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https://brasilsegcorp-my.sharepoint.com/personal/lmartinell_brasilseg_com_br/Documents/Documentos/1%20-%20Programa%20de%20Robotiza&#231;&#227;o%20por%20RPA/Comiss&#227;o%20de%20Tecnologia/Automation_Hub_Automation_Pipeline-4&#186;%20Tri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brasilsegcorp-my.sharepoint.com/personal/lmartinell_brasilseg_com_br/Documents/Documentos/EBDI%202024/Referencia_PROD_RPA_SERVICENOW%20-%20resultad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brasilsegcorp-my.sharepoint.com/personal/lmartinell_brasilseg_com_br/Documents/Documentos/EBDI%202024/Referencia_PROD_RPA_SERVICENOW%20-%20resultad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rgbClr val="54DCFC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pt-BR" sz="1800" b="1" dirty="0"/>
              <a:t>Pipeline de oportunidades</a:t>
            </a:r>
          </a:p>
        </c:rich>
      </c:tx>
      <c:layout>
        <c:manualLayout>
          <c:xMode val="edge"/>
          <c:yMode val="edge"/>
          <c:x val="0.28515119675382111"/>
          <c:y val="6.7776232461041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rgbClr val="54DCFC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132252341876901"/>
          <c:y val="0.16422931695010093"/>
          <c:w val="0.79784343374235434"/>
          <c:h val="0.67858328407836643"/>
        </c:manualLayout>
      </c:layout>
      <c:bubbleChart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xVal>
            <c:numRef>
              <c:f>Planilha1!$N$2:$N$100</c:f>
              <c:numCache>
                <c:formatCode>0%</c:formatCode>
                <c:ptCount val="99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0.94</c:v>
                </c:pt>
                <c:pt idx="4">
                  <c:v>0.93</c:v>
                </c:pt>
                <c:pt idx="5">
                  <c:v>0.93</c:v>
                </c:pt>
                <c:pt idx="6">
                  <c:v>0.93</c:v>
                </c:pt>
                <c:pt idx="7">
                  <c:v>0.92</c:v>
                </c:pt>
                <c:pt idx="8">
                  <c:v>0.92</c:v>
                </c:pt>
                <c:pt idx="9">
                  <c:v>0.91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0.89</c:v>
                </c:pt>
                <c:pt idx="14">
                  <c:v>0.89</c:v>
                </c:pt>
                <c:pt idx="15">
                  <c:v>0.88</c:v>
                </c:pt>
                <c:pt idx="16">
                  <c:v>0.88</c:v>
                </c:pt>
                <c:pt idx="17">
                  <c:v>0.88</c:v>
                </c:pt>
                <c:pt idx="18">
                  <c:v>0.87</c:v>
                </c:pt>
                <c:pt idx="19">
                  <c:v>0.87</c:v>
                </c:pt>
                <c:pt idx="20">
                  <c:v>0.83</c:v>
                </c:pt>
                <c:pt idx="21">
                  <c:v>0.8</c:v>
                </c:pt>
                <c:pt idx="22">
                  <c:v>0.8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0.8</c:v>
                </c:pt>
                <c:pt idx="28">
                  <c:v>0.77</c:v>
                </c:pt>
                <c:pt idx="29">
                  <c:v>0.75</c:v>
                </c:pt>
                <c:pt idx="30">
                  <c:v>0.74</c:v>
                </c:pt>
                <c:pt idx="31">
                  <c:v>0.73</c:v>
                </c:pt>
                <c:pt idx="32">
                  <c:v>0.73</c:v>
                </c:pt>
                <c:pt idx="33">
                  <c:v>0.72</c:v>
                </c:pt>
                <c:pt idx="34">
                  <c:v>0.71</c:v>
                </c:pt>
                <c:pt idx="35">
                  <c:v>0.7</c:v>
                </c:pt>
                <c:pt idx="36">
                  <c:v>0.7</c:v>
                </c:pt>
                <c:pt idx="37">
                  <c:v>0.7</c:v>
                </c:pt>
                <c:pt idx="38">
                  <c:v>0.69</c:v>
                </c:pt>
                <c:pt idx="39">
                  <c:v>0.68</c:v>
                </c:pt>
                <c:pt idx="40">
                  <c:v>0.66</c:v>
                </c:pt>
                <c:pt idx="41">
                  <c:v>0.64</c:v>
                </c:pt>
                <c:pt idx="42">
                  <c:v>0.62</c:v>
                </c:pt>
                <c:pt idx="43">
                  <c:v>0.61</c:v>
                </c:pt>
                <c:pt idx="44">
                  <c:v>0.6</c:v>
                </c:pt>
                <c:pt idx="45">
                  <c:v>0.6</c:v>
                </c:pt>
                <c:pt idx="46">
                  <c:v>0.6</c:v>
                </c:pt>
                <c:pt idx="47">
                  <c:v>0.6</c:v>
                </c:pt>
                <c:pt idx="48">
                  <c:v>0.6</c:v>
                </c:pt>
                <c:pt idx="49">
                  <c:v>0.6</c:v>
                </c:pt>
                <c:pt idx="50">
                  <c:v>0.59</c:v>
                </c:pt>
                <c:pt idx="51">
                  <c:v>0.55000000000000004</c:v>
                </c:pt>
                <c:pt idx="52">
                  <c:v>0.55000000000000004</c:v>
                </c:pt>
                <c:pt idx="53">
                  <c:v>0.51</c:v>
                </c:pt>
                <c:pt idx="54">
                  <c:v>0.5</c:v>
                </c:pt>
                <c:pt idx="55">
                  <c:v>0.5</c:v>
                </c:pt>
                <c:pt idx="56">
                  <c:v>0.5</c:v>
                </c:pt>
                <c:pt idx="57">
                  <c:v>0.5</c:v>
                </c:pt>
                <c:pt idx="58">
                  <c:v>0.5</c:v>
                </c:pt>
                <c:pt idx="59">
                  <c:v>0.47</c:v>
                </c:pt>
                <c:pt idx="60">
                  <c:v>0.39</c:v>
                </c:pt>
                <c:pt idx="61">
                  <c:v>0.42</c:v>
                </c:pt>
                <c:pt idx="62">
                  <c:v>0.45</c:v>
                </c:pt>
                <c:pt idx="63">
                  <c:v>0.37</c:v>
                </c:pt>
                <c:pt idx="64">
                  <c:v>0.4</c:v>
                </c:pt>
                <c:pt idx="65">
                  <c:v>0.4</c:v>
                </c:pt>
                <c:pt idx="66">
                  <c:v>0.39</c:v>
                </c:pt>
                <c:pt idx="67">
                  <c:v>0.36</c:v>
                </c:pt>
                <c:pt idx="68">
                  <c:v>0.34</c:v>
                </c:pt>
                <c:pt idx="69">
                  <c:v>0.34</c:v>
                </c:pt>
                <c:pt idx="70">
                  <c:v>0.31</c:v>
                </c:pt>
                <c:pt idx="71">
                  <c:v>0.3</c:v>
                </c:pt>
                <c:pt idx="72">
                  <c:v>0.3</c:v>
                </c:pt>
                <c:pt idx="73">
                  <c:v>0.28999999999999998</c:v>
                </c:pt>
                <c:pt idx="74">
                  <c:v>0.27</c:v>
                </c:pt>
                <c:pt idx="75">
                  <c:v>0.27</c:v>
                </c:pt>
                <c:pt idx="76">
                  <c:v>0.25</c:v>
                </c:pt>
                <c:pt idx="77">
                  <c:v>0.24</c:v>
                </c:pt>
                <c:pt idx="78">
                  <c:v>0.24</c:v>
                </c:pt>
                <c:pt idx="79">
                  <c:v>0.22</c:v>
                </c:pt>
                <c:pt idx="80">
                  <c:v>0.21</c:v>
                </c:pt>
                <c:pt idx="81">
                  <c:v>0.2</c:v>
                </c:pt>
                <c:pt idx="82">
                  <c:v>0.2</c:v>
                </c:pt>
                <c:pt idx="83">
                  <c:v>0.2</c:v>
                </c:pt>
                <c:pt idx="84">
                  <c:v>0.19</c:v>
                </c:pt>
                <c:pt idx="85">
                  <c:v>0.18</c:v>
                </c:pt>
                <c:pt idx="86">
                  <c:v>0.17</c:v>
                </c:pt>
                <c:pt idx="87">
                  <c:v>0.16</c:v>
                </c:pt>
                <c:pt idx="88">
                  <c:v>0.16</c:v>
                </c:pt>
                <c:pt idx="89">
                  <c:v>0.15</c:v>
                </c:pt>
                <c:pt idx="90">
                  <c:v>0.15</c:v>
                </c:pt>
                <c:pt idx="91">
                  <c:v>0.15</c:v>
                </c:pt>
                <c:pt idx="92">
                  <c:v>0.15</c:v>
                </c:pt>
                <c:pt idx="93">
                  <c:v>0.14000000000000001</c:v>
                </c:pt>
                <c:pt idx="94">
                  <c:v>0.12</c:v>
                </c:pt>
                <c:pt idx="95">
                  <c:v>0.1</c:v>
                </c:pt>
                <c:pt idx="96">
                  <c:v>0.1</c:v>
                </c:pt>
                <c:pt idx="97">
                  <c:v>0.08</c:v>
                </c:pt>
                <c:pt idx="98">
                  <c:v>0.03</c:v>
                </c:pt>
              </c:numCache>
            </c:numRef>
          </c:xVal>
          <c:yVal>
            <c:numRef>
              <c:f>Planilha1!$O$2:$O$100</c:f>
              <c:numCache>
                <c:formatCode>0%</c:formatCode>
                <c:ptCount val="99"/>
                <c:pt idx="0">
                  <c:v>0.92</c:v>
                </c:pt>
                <c:pt idx="1">
                  <c:v>0.91</c:v>
                </c:pt>
                <c:pt idx="2">
                  <c:v>0.88</c:v>
                </c:pt>
                <c:pt idx="3">
                  <c:v>0.96</c:v>
                </c:pt>
                <c:pt idx="4">
                  <c:v>0.93</c:v>
                </c:pt>
                <c:pt idx="5">
                  <c:v>0.6</c:v>
                </c:pt>
                <c:pt idx="6">
                  <c:v>0.3</c:v>
                </c:pt>
                <c:pt idx="7">
                  <c:v>0.94</c:v>
                </c:pt>
                <c:pt idx="8">
                  <c:v>0.4</c:v>
                </c:pt>
                <c:pt idx="9">
                  <c:v>0.5</c:v>
                </c:pt>
                <c:pt idx="10">
                  <c:v>0.95</c:v>
                </c:pt>
                <c:pt idx="11">
                  <c:v>0.91</c:v>
                </c:pt>
                <c:pt idx="12">
                  <c:v>0.43</c:v>
                </c:pt>
                <c:pt idx="13">
                  <c:v>0.92</c:v>
                </c:pt>
                <c:pt idx="14">
                  <c:v>0.25</c:v>
                </c:pt>
                <c:pt idx="15">
                  <c:v>0.93</c:v>
                </c:pt>
                <c:pt idx="16">
                  <c:v>0.8</c:v>
                </c:pt>
                <c:pt idx="17">
                  <c:v>0.2</c:v>
                </c:pt>
                <c:pt idx="18">
                  <c:v>0.93</c:v>
                </c:pt>
                <c:pt idx="19">
                  <c:v>0.65</c:v>
                </c:pt>
                <c:pt idx="20">
                  <c:v>0.7</c:v>
                </c:pt>
                <c:pt idx="21">
                  <c:v>0.9</c:v>
                </c:pt>
                <c:pt idx="22">
                  <c:v>0.88</c:v>
                </c:pt>
                <c:pt idx="23">
                  <c:v>0.8</c:v>
                </c:pt>
                <c:pt idx="24">
                  <c:v>0.8</c:v>
                </c:pt>
                <c:pt idx="25">
                  <c:v>0.8</c:v>
                </c:pt>
                <c:pt idx="26">
                  <c:v>0.8</c:v>
                </c:pt>
                <c:pt idx="27">
                  <c:v>0.6</c:v>
                </c:pt>
                <c:pt idx="28">
                  <c:v>0.22</c:v>
                </c:pt>
                <c:pt idx="29">
                  <c:v>0.9</c:v>
                </c:pt>
                <c:pt idx="30">
                  <c:v>0.94</c:v>
                </c:pt>
                <c:pt idx="31">
                  <c:v>0.87</c:v>
                </c:pt>
                <c:pt idx="32">
                  <c:v>0.31</c:v>
                </c:pt>
                <c:pt idx="33">
                  <c:v>0.88</c:v>
                </c:pt>
                <c:pt idx="34">
                  <c:v>0.92</c:v>
                </c:pt>
                <c:pt idx="35">
                  <c:v>0.8</c:v>
                </c:pt>
                <c:pt idx="36">
                  <c:v>0.74</c:v>
                </c:pt>
                <c:pt idx="37">
                  <c:v>0.4</c:v>
                </c:pt>
                <c:pt idx="38">
                  <c:v>0.85</c:v>
                </c:pt>
                <c:pt idx="39">
                  <c:v>0.78</c:v>
                </c:pt>
                <c:pt idx="40">
                  <c:v>0.3</c:v>
                </c:pt>
                <c:pt idx="41">
                  <c:v>0.8</c:v>
                </c:pt>
                <c:pt idx="42">
                  <c:v>0.77</c:v>
                </c:pt>
                <c:pt idx="43">
                  <c:v>0.7</c:v>
                </c:pt>
                <c:pt idx="44">
                  <c:v>0.9</c:v>
                </c:pt>
                <c:pt idx="45">
                  <c:v>0.88</c:v>
                </c:pt>
                <c:pt idx="46">
                  <c:v>0.8</c:v>
                </c:pt>
                <c:pt idx="47">
                  <c:v>0.8</c:v>
                </c:pt>
                <c:pt idx="48">
                  <c:v>0.8</c:v>
                </c:pt>
                <c:pt idx="49">
                  <c:v>0.7</c:v>
                </c:pt>
                <c:pt idx="50">
                  <c:v>0.2</c:v>
                </c:pt>
                <c:pt idx="51">
                  <c:v>0.88</c:v>
                </c:pt>
                <c:pt idx="52">
                  <c:v>0.3</c:v>
                </c:pt>
                <c:pt idx="53">
                  <c:v>0.64</c:v>
                </c:pt>
                <c:pt idx="54">
                  <c:v>0.8</c:v>
                </c:pt>
                <c:pt idx="55">
                  <c:v>0.8</c:v>
                </c:pt>
                <c:pt idx="56">
                  <c:v>0.8</c:v>
                </c:pt>
                <c:pt idx="57">
                  <c:v>0.6</c:v>
                </c:pt>
                <c:pt idx="58">
                  <c:v>0.45</c:v>
                </c:pt>
                <c:pt idx="59">
                  <c:v>0.49</c:v>
                </c:pt>
                <c:pt idx="60">
                  <c:v>0.8</c:v>
                </c:pt>
                <c:pt idx="61">
                  <c:v>0.8</c:v>
                </c:pt>
                <c:pt idx="62">
                  <c:v>0.8</c:v>
                </c:pt>
                <c:pt idx="63">
                  <c:v>0.76</c:v>
                </c:pt>
                <c:pt idx="64">
                  <c:v>0.7</c:v>
                </c:pt>
                <c:pt idx="65">
                  <c:v>0.7</c:v>
                </c:pt>
                <c:pt idx="66">
                  <c:v>0.24</c:v>
                </c:pt>
                <c:pt idx="67">
                  <c:v>0.5</c:v>
                </c:pt>
                <c:pt idx="68">
                  <c:v>0.48</c:v>
                </c:pt>
                <c:pt idx="69">
                  <c:v>0.2</c:v>
                </c:pt>
                <c:pt idx="70">
                  <c:v>0.8</c:v>
                </c:pt>
                <c:pt idx="71">
                  <c:v>0.7</c:v>
                </c:pt>
                <c:pt idx="72">
                  <c:v>0.16</c:v>
                </c:pt>
                <c:pt idx="73">
                  <c:v>0.15</c:v>
                </c:pt>
                <c:pt idx="74">
                  <c:v>0.22</c:v>
                </c:pt>
                <c:pt idx="75">
                  <c:v>0.17</c:v>
                </c:pt>
                <c:pt idx="76">
                  <c:v>0.18</c:v>
                </c:pt>
                <c:pt idx="77">
                  <c:v>0.8</c:v>
                </c:pt>
                <c:pt idx="78">
                  <c:v>0.19</c:v>
                </c:pt>
                <c:pt idx="79">
                  <c:v>0.94</c:v>
                </c:pt>
                <c:pt idx="80">
                  <c:v>0.24</c:v>
                </c:pt>
                <c:pt idx="81">
                  <c:v>0.94</c:v>
                </c:pt>
                <c:pt idx="82">
                  <c:v>0.35</c:v>
                </c:pt>
                <c:pt idx="83">
                  <c:v>0.2</c:v>
                </c:pt>
                <c:pt idx="84">
                  <c:v>0.26</c:v>
                </c:pt>
                <c:pt idx="85">
                  <c:v>0.88</c:v>
                </c:pt>
                <c:pt idx="86">
                  <c:v>0.13</c:v>
                </c:pt>
                <c:pt idx="87">
                  <c:v>0.28999999999999998</c:v>
                </c:pt>
                <c:pt idx="88">
                  <c:v>0.19</c:v>
                </c:pt>
                <c:pt idx="89">
                  <c:v>0.8</c:v>
                </c:pt>
                <c:pt idx="90">
                  <c:v>0.64</c:v>
                </c:pt>
                <c:pt idx="91">
                  <c:v>0.4</c:v>
                </c:pt>
                <c:pt idx="92">
                  <c:v>0.1</c:v>
                </c:pt>
                <c:pt idx="93">
                  <c:v>0.25</c:v>
                </c:pt>
                <c:pt idx="94">
                  <c:v>0.1</c:v>
                </c:pt>
                <c:pt idx="95">
                  <c:v>0.79</c:v>
                </c:pt>
                <c:pt idx="96">
                  <c:v>0.34</c:v>
                </c:pt>
                <c:pt idx="97">
                  <c:v>0.36</c:v>
                </c:pt>
                <c:pt idx="98">
                  <c:v>0.12</c:v>
                </c:pt>
              </c:numCache>
            </c:numRef>
          </c:yVal>
          <c:bubbleSize>
            <c:numRef>
              <c:f>Planilha1!$P$2:$P$100</c:f>
              <c:numCache>
                <c:formatCode>General</c:formatCode>
                <c:ptCount val="99"/>
                <c:pt idx="0">
                  <c:v>1.96</c:v>
                </c:pt>
                <c:pt idx="1">
                  <c:v>0.27</c:v>
                </c:pt>
                <c:pt idx="2" formatCode="0.0">
                  <c:v>0.5</c:v>
                </c:pt>
                <c:pt idx="3">
                  <c:v>0.95</c:v>
                </c:pt>
                <c:pt idx="4">
                  <c:v>0.94</c:v>
                </c:pt>
                <c:pt idx="5" formatCode="0.0">
                  <c:v>5.37</c:v>
                </c:pt>
                <c:pt idx="6" formatCode="0.0">
                  <c:v>10</c:v>
                </c:pt>
                <c:pt idx="7">
                  <c:v>0.61</c:v>
                </c:pt>
                <c:pt idx="8">
                  <c:v>0.21</c:v>
                </c:pt>
                <c:pt idx="9" formatCode="0.0">
                  <c:v>1.44</c:v>
                </c:pt>
                <c:pt idx="10">
                  <c:v>0.13</c:v>
                </c:pt>
                <c:pt idx="11">
                  <c:v>0.03</c:v>
                </c:pt>
                <c:pt idx="12" formatCode="0.0">
                  <c:v>0.28000000000000003</c:v>
                </c:pt>
                <c:pt idx="13">
                  <c:v>0.08</c:v>
                </c:pt>
                <c:pt idx="14" formatCode="0.0">
                  <c:v>9.3800000000000008</c:v>
                </c:pt>
                <c:pt idx="15">
                  <c:v>0.13</c:v>
                </c:pt>
                <c:pt idx="16" formatCode="0.0">
                  <c:v>6.42</c:v>
                </c:pt>
                <c:pt idx="17">
                  <c:v>2.17</c:v>
                </c:pt>
                <c:pt idx="18">
                  <c:v>0.06</c:v>
                </c:pt>
                <c:pt idx="19">
                  <c:v>0.06</c:v>
                </c:pt>
                <c:pt idx="20">
                  <c:v>0.03</c:v>
                </c:pt>
                <c:pt idx="21">
                  <c:v>0.95</c:v>
                </c:pt>
                <c:pt idx="22">
                  <c:v>0.02</c:v>
                </c:pt>
                <c:pt idx="23">
                  <c:v>2.11</c:v>
                </c:pt>
                <c:pt idx="24">
                  <c:v>0.8</c:v>
                </c:pt>
                <c:pt idx="25">
                  <c:v>1</c:v>
                </c:pt>
                <c:pt idx="26">
                  <c:v>7.6</c:v>
                </c:pt>
                <c:pt idx="27">
                  <c:v>0.21</c:v>
                </c:pt>
                <c:pt idx="28" formatCode="0.0">
                  <c:v>1.5</c:v>
                </c:pt>
                <c:pt idx="29">
                  <c:v>0.8</c:v>
                </c:pt>
                <c:pt idx="30">
                  <c:v>0.27</c:v>
                </c:pt>
                <c:pt idx="31">
                  <c:v>0.95</c:v>
                </c:pt>
                <c:pt idx="32" formatCode="0.0">
                  <c:v>3.34</c:v>
                </c:pt>
                <c:pt idx="33">
                  <c:v>0.57999999999999996</c:v>
                </c:pt>
                <c:pt idx="34">
                  <c:v>1.96</c:v>
                </c:pt>
                <c:pt idx="35">
                  <c:v>0.1</c:v>
                </c:pt>
                <c:pt idx="36">
                  <c:v>2.11</c:v>
                </c:pt>
                <c:pt idx="37">
                  <c:v>0.5</c:v>
                </c:pt>
                <c:pt idx="38">
                  <c:v>0.08</c:v>
                </c:pt>
                <c:pt idx="39">
                  <c:v>0.02</c:v>
                </c:pt>
                <c:pt idx="40" formatCode="0.0">
                  <c:v>1.52</c:v>
                </c:pt>
                <c:pt idx="41">
                  <c:v>0.1</c:v>
                </c:pt>
                <c:pt idx="42">
                  <c:v>3.1</c:v>
                </c:pt>
                <c:pt idx="43">
                  <c:v>0.4</c:v>
                </c:pt>
                <c:pt idx="44">
                  <c:v>0.8</c:v>
                </c:pt>
                <c:pt idx="45">
                  <c:v>0.7</c:v>
                </c:pt>
                <c:pt idx="46">
                  <c:v>2.17</c:v>
                </c:pt>
                <c:pt idx="47">
                  <c:v>0.1</c:v>
                </c:pt>
                <c:pt idx="48">
                  <c:v>3.7</c:v>
                </c:pt>
                <c:pt idx="49">
                  <c:v>0.1</c:v>
                </c:pt>
                <c:pt idx="50" formatCode="0.0">
                  <c:v>0.2</c:v>
                </c:pt>
                <c:pt idx="51">
                  <c:v>0.3</c:v>
                </c:pt>
                <c:pt idx="52" formatCode="0.0">
                  <c:v>0.5</c:v>
                </c:pt>
                <c:pt idx="53" formatCode="0.0">
                  <c:v>0.37</c:v>
                </c:pt>
                <c:pt idx="54">
                  <c:v>0.94</c:v>
                </c:pt>
                <c:pt idx="55">
                  <c:v>0.13</c:v>
                </c:pt>
                <c:pt idx="56">
                  <c:v>0.13</c:v>
                </c:pt>
                <c:pt idx="57">
                  <c:v>0.3</c:v>
                </c:pt>
                <c:pt idx="58" formatCode="0.0">
                  <c:v>3.2</c:v>
                </c:pt>
                <c:pt idx="59" formatCode="0.0">
                  <c:v>5.97</c:v>
                </c:pt>
                <c:pt idx="60">
                  <c:v>2.4</c:v>
                </c:pt>
                <c:pt idx="61">
                  <c:v>0.5</c:v>
                </c:pt>
                <c:pt idx="62">
                  <c:v>0.6</c:v>
                </c:pt>
                <c:pt idx="63">
                  <c:v>1</c:v>
                </c:pt>
                <c:pt idx="64">
                  <c:v>0.8</c:v>
                </c:pt>
                <c:pt idx="65">
                  <c:v>0.1</c:v>
                </c:pt>
                <c:pt idx="66" formatCode="0.0">
                  <c:v>0.1</c:v>
                </c:pt>
                <c:pt idx="67" formatCode="0.0">
                  <c:v>0.52</c:v>
                </c:pt>
                <c:pt idx="68" formatCode="0.0">
                  <c:v>0.2</c:v>
                </c:pt>
                <c:pt idx="69" formatCode="0.0">
                  <c:v>0.14000000000000001</c:v>
                </c:pt>
                <c:pt idx="70">
                  <c:v>0.2</c:v>
                </c:pt>
                <c:pt idx="71">
                  <c:v>0.6</c:v>
                </c:pt>
                <c:pt idx="72" formatCode="0.0">
                  <c:v>0.53</c:v>
                </c:pt>
                <c:pt idx="73" formatCode="0.0">
                  <c:v>5</c:v>
                </c:pt>
                <c:pt idx="74" formatCode="0.0">
                  <c:v>0.2</c:v>
                </c:pt>
                <c:pt idx="75" formatCode="0.0">
                  <c:v>2</c:v>
                </c:pt>
                <c:pt idx="76" formatCode="0.0">
                  <c:v>0.64</c:v>
                </c:pt>
                <c:pt idx="77">
                  <c:v>0.08</c:v>
                </c:pt>
                <c:pt idx="78" formatCode="0.0">
                  <c:v>1</c:v>
                </c:pt>
                <c:pt idx="79">
                  <c:v>0.57999999999999996</c:v>
                </c:pt>
                <c:pt idx="80" formatCode="0.0">
                  <c:v>0.1</c:v>
                </c:pt>
                <c:pt idx="81">
                  <c:v>0.08</c:v>
                </c:pt>
                <c:pt idx="82" formatCode="0.0">
                  <c:v>0.1</c:v>
                </c:pt>
                <c:pt idx="83" formatCode="0.0">
                  <c:v>2.85</c:v>
                </c:pt>
                <c:pt idx="84" formatCode="0.0">
                  <c:v>0.3</c:v>
                </c:pt>
                <c:pt idx="85" formatCode="0.0">
                  <c:v>0.9</c:v>
                </c:pt>
                <c:pt idx="86" formatCode="0.0">
                  <c:v>2</c:v>
                </c:pt>
                <c:pt idx="87" formatCode="0.0">
                  <c:v>0.5</c:v>
                </c:pt>
                <c:pt idx="88" formatCode="0.0">
                  <c:v>0.3</c:v>
                </c:pt>
                <c:pt idx="89">
                  <c:v>0.61</c:v>
                </c:pt>
                <c:pt idx="90" formatCode="0.0">
                  <c:v>2.56</c:v>
                </c:pt>
                <c:pt idx="91" formatCode="0.0">
                  <c:v>0.2</c:v>
                </c:pt>
                <c:pt idx="92" formatCode="0.0">
                  <c:v>0.4</c:v>
                </c:pt>
                <c:pt idx="93" formatCode="0.0">
                  <c:v>0.1</c:v>
                </c:pt>
                <c:pt idx="94" formatCode="0.0">
                  <c:v>1</c:v>
                </c:pt>
                <c:pt idx="95" formatCode="0.0">
                  <c:v>7.59</c:v>
                </c:pt>
                <c:pt idx="96" formatCode="0.0">
                  <c:v>0.2</c:v>
                </c:pt>
                <c:pt idx="97" formatCode="0.0">
                  <c:v>0.6</c:v>
                </c:pt>
                <c:pt idx="98" formatCode="0.0">
                  <c:v>0.9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2E11-451F-9284-CE7E7C28FA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60"/>
        <c:showNegBubbles val="0"/>
        <c:axId val="1960000095"/>
        <c:axId val="1959994335"/>
      </c:bubbleChart>
      <c:valAx>
        <c:axId val="1960000095"/>
        <c:scaling>
          <c:orientation val="minMax"/>
          <c:max val="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54DCFC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pt-BR" sz="1600" b="1" dirty="0"/>
                  <a:t>Potencial de automação e robotização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54DCFC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54DCFC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1959994335"/>
        <c:crosses val="autoZero"/>
        <c:crossBetween val="midCat"/>
      </c:valAx>
      <c:valAx>
        <c:axId val="1959994335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rgbClr val="54DCFC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pt-BR" sz="1600" b="1" dirty="0"/>
                  <a:t>Facilidade de implantação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rgbClr val="54DCFC"/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54DCFC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1960000095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4DCFC"/>
          </a:solidFill>
          <a:latin typeface="Century Gothic" panose="020B0502020202020204" pitchFamily="34" charset="0"/>
        </a:defRPr>
      </a:pPr>
      <a:endParaRPr lang="pt-BR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pt-BR" dirty="0">
                <a:latin typeface="Century Gothic" panose="020B0502020202020204" pitchFamily="34" charset="0"/>
              </a:rPr>
              <a:t>% Eficiência </a:t>
            </a:r>
            <a:r>
              <a:rPr lang="pt-BR" dirty="0" err="1">
                <a:latin typeface="Century Gothic" panose="020B0502020202020204" pitchFamily="34" charset="0"/>
              </a:rPr>
              <a:t>vs</a:t>
            </a:r>
            <a:r>
              <a:rPr lang="pt-BR" dirty="0">
                <a:latin typeface="Century Gothic" panose="020B0502020202020204" pitchFamily="34" charset="0"/>
              </a:rPr>
              <a:t> </a:t>
            </a:r>
            <a:r>
              <a:rPr lang="pt-BR" dirty="0" err="1">
                <a:latin typeface="Century Gothic" panose="020B0502020202020204" pitchFamily="34" charset="0"/>
              </a:rPr>
              <a:t>Qtde</a:t>
            </a:r>
            <a:r>
              <a:rPr lang="pt-BR" dirty="0">
                <a:latin typeface="Century Gothic" panose="020B0502020202020204" pitchFamily="34" charset="0"/>
              </a:rPr>
              <a:t>. de implantações</a:t>
            </a:r>
          </a:p>
        </c:rich>
      </c:tx>
      <c:layout>
        <c:manualLayout>
          <c:xMode val="edge"/>
          <c:yMode val="edge"/>
          <c:x val="0.12661789151356082"/>
          <c:y val="0.190780864197530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7122703412073491E-2"/>
          <c:y val="0.41402513227513221"/>
          <c:w val="0.82362970253718282"/>
          <c:h val="0.3726719576719577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'[Referencia_PROD_RPA_SERVICENOW - resultados (2).xlsx]Resultados'!$G$35</c:f>
              <c:strCache>
                <c:ptCount val="1"/>
                <c:pt idx="0">
                  <c:v>Automações e robôs implantados</c:v>
                </c:pt>
              </c:strCache>
            </c:strRef>
          </c:tx>
          <c:spPr>
            <a:solidFill>
              <a:srgbClr val="FF6E9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23985890652557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D14-4A23-B292-69C7BA11CB6E}"/>
                </c:ext>
              </c:extLst>
            </c:dLbl>
            <c:dLbl>
              <c:idx val="1"/>
              <c:layout>
                <c:manualLayout>
                  <c:x val="-5.0925337632079971E-17"/>
                  <c:y val="2.23985890652556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D14-4A23-B292-69C7BA11CB6E}"/>
                </c:ext>
              </c:extLst>
            </c:dLbl>
            <c:dLbl>
              <c:idx val="2"/>
              <c:layout>
                <c:manualLayout>
                  <c:x val="0"/>
                  <c:y val="1.6798941798941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D14-4A23-B292-69C7BA11CB6E}"/>
                </c:ext>
              </c:extLst>
            </c:dLbl>
            <c:dLbl>
              <c:idx val="3"/>
              <c:layout>
                <c:manualLayout>
                  <c:x val="0"/>
                  <c:y val="1.679894179894169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D14-4A23-B292-69C7BA11CB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FF6E9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'[Referencia_PROD_RPA_SERVICENOW - resultados (2).xlsx]Resultados'!$E$36:$E$39</c:f>
              <c:strCache>
                <c:ptCount val="4"/>
                <c:pt idx="0">
                  <c:v>2o Q22</c:v>
                </c:pt>
                <c:pt idx="1">
                  <c:v>1o Q23</c:v>
                </c:pt>
                <c:pt idx="2">
                  <c:v>2o Q24</c:v>
                </c:pt>
                <c:pt idx="3">
                  <c:v>1o Q24</c:v>
                </c:pt>
              </c:strCache>
            </c:strRef>
          </c:cat>
          <c:val>
            <c:numRef>
              <c:f>'[Referencia_PROD_RPA_SERVICENOW - resultados (2).xlsx]Resultados'!$G$36:$G$39</c:f>
              <c:numCache>
                <c:formatCode>General</c:formatCode>
                <c:ptCount val="4"/>
                <c:pt idx="0">
                  <c:v>17</c:v>
                </c:pt>
                <c:pt idx="1">
                  <c:v>58</c:v>
                </c:pt>
                <c:pt idx="2">
                  <c:v>71</c:v>
                </c:pt>
                <c:pt idx="3">
                  <c:v>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4-4A23-B292-69C7BA11C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8521152"/>
        <c:axId val="1045753088"/>
      </c:barChart>
      <c:lineChart>
        <c:grouping val="standard"/>
        <c:varyColors val="0"/>
        <c:ser>
          <c:idx val="0"/>
          <c:order val="0"/>
          <c:tx>
            <c:strRef>
              <c:f>'[Referencia_PROD_RPA_SERVICENOW - resultados (2).xlsx]Resultados'!$F$35</c:f>
              <c:strCache>
                <c:ptCount val="1"/>
                <c:pt idx="0">
                  <c:v>Eficiência dos robôs</c:v>
                </c:pt>
              </c:strCache>
            </c:strRef>
          </c:tx>
          <c:spPr>
            <a:ln w="28575" cap="rnd">
              <a:solidFill>
                <a:srgbClr val="54DCFC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7222222222222221E-2"/>
                  <c:y val="-7.33750471191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D14-4A23-B292-69C7BA11CB6E}"/>
                </c:ext>
              </c:extLst>
            </c:dLbl>
            <c:dLbl>
              <c:idx val="1"/>
              <c:layout>
                <c:manualLayout>
                  <c:x val="-0.05"/>
                  <c:y val="-6.87455504730474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D14-4A23-B292-69C7BA11CB6E}"/>
                </c:ext>
              </c:extLst>
            </c:dLbl>
            <c:dLbl>
              <c:idx val="2"/>
              <c:layout>
                <c:manualLayout>
                  <c:x val="-1.9444444444444445E-2"/>
                  <c:y val="-6.60812477545217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D14-4A23-B292-69C7BA11CB6E}"/>
                </c:ext>
              </c:extLst>
            </c:dLbl>
            <c:dLbl>
              <c:idx val="3"/>
              <c:layout>
                <c:manualLayout>
                  <c:x val="-5.2777777777777778E-2"/>
                  <c:y val="-5.38738006991971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D14-4A23-B292-69C7BA11CB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54DCFC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'[Referencia_PROD_RPA_SERVICENOW - resultados (2).xlsx]Resultados'!$E$36:$E$39</c:f>
              <c:strCache>
                <c:ptCount val="4"/>
                <c:pt idx="0">
                  <c:v>2o Q22</c:v>
                </c:pt>
                <c:pt idx="1">
                  <c:v>1o Q23</c:v>
                </c:pt>
                <c:pt idx="2">
                  <c:v>2o Q24</c:v>
                </c:pt>
                <c:pt idx="3">
                  <c:v>1o Q24</c:v>
                </c:pt>
              </c:strCache>
            </c:strRef>
          </c:cat>
          <c:val>
            <c:numRef>
              <c:f>'[Referencia_PROD_RPA_SERVICENOW - resultados (2).xlsx]Resultados'!$F$36:$F$39</c:f>
              <c:numCache>
                <c:formatCode>0%</c:formatCode>
                <c:ptCount val="4"/>
                <c:pt idx="0">
                  <c:v>0.82124896556114324</c:v>
                </c:pt>
                <c:pt idx="1">
                  <c:v>0.95147704572443825</c:v>
                </c:pt>
                <c:pt idx="2">
                  <c:v>0.93131883035859597</c:v>
                </c:pt>
                <c:pt idx="3">
                  <c:v>0.88727001660285298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D14-4A23-B292-69C7BA11C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245744"/>
        <c:axId val="1046251984"/>
      </c:lineChart>
      <c:catAx>
        <c:axId val="104624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1046251984"/>
        <c:crosses val="autoZero"/>
        <c:auto val="1"/>
        <c:lblAlgn val="ctr"/>
        <c:lblOffset val="100"/>
        <c:noMultiLvlLbl val="0"/>
      </c:catAx>
      <c:valAx>
        <c:axId val="1046251984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1046245744"/>
        <c:crosses val="autoZero"/>
        <c:crossBetween val="between"/>
        <c:majorUnit val="0.2"/>
      </c:valAx>
      <c:valAx>
        <c:axId val="1045753088"/>
        <c:scaling>
          <c:orientation val="minMax"/>
          <c:max val="2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1048521152"/>
        <c:crosses val="max"/>
        <c:crossBetween val="between"/>
      </c:valAx>
      <c:catAx>
        <c:axId val="1048521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57530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2"/>
          </a:solidFill>
          <a:latin typeface="Century Gothic" panose="020B0502020202020204" pitchFamily="34" charset="0"/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pt-BR" dirty="0"/>
              <a:t>Transações robotizadas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8421342134213422E-2"/>
          <c:y val="0.2363267973856209"/>
          <c:w val="0.92315731573157311"/>
          <c:h val="0.5761356209150326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54DCFC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54DCFC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'[Referencia_PROD_RPA_SERVICENOW - resultados.xlsx]Resultados'!$B$4:$B$7</c:f>
              <c:strCache>
                <c:ptCount val="4"/>
                <c:pt idx="0">
                  <c:v>2o Q22</c:v>
                </c:pt>
                <c:pt idx="1">
                  <c:v>1o Q23</c:v>
                </c:pt>
                <c:pt idx="2">
                  <c:v>2o Q24</c:v>
                </c:pt>
                <c:pt idx="3">
                  <c:v>1o Q24</c:v>
                </c:pt>
              </c:strCache>
            </c:strRef>
          </c:cat>
          <c:val>
            <c:numRef>
              <c:f>'[Referencia_PROD_RPA_SERVICENOW - resultados.xlsx]Resultados'!$C$4:$C$7</c:f>
              <c:numCache>
                <c:formatCode>General</c:formatCode>
                <c:ptCount val="4"/>
                <c:pt idx="0">
                  <c:v>31418</c:v>
                </c:pt>
                <c:pt idx="1">
                  <c:v>108629</c:v>
                </c:pt>
                <c:pt idx="2">
                  <c:v>147464</c:v>
                </c:pt>
                <c:pt idx="3">
                  <c:v>118052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F0-4697-9693-12DDDAEB5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8858736"/>
        <c:axId val="818857296"/>
      </c:barChart>
      <c:catAx>
        <c:axId val="81885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pt-BR"/>
          </a:p>
        </c:txPr>
        <c:crossAx val="818857296"/>
        <c:crosses val="autoZero"/>
        <c:auto val="1"/>
        <c:lblAlgn val="ctr"/>
        <c:lblOffset val="100"/>
        <c:noMultiLvlLbl val="0"/>
      </c:catAx>
      <c:valAx>
        <c:axId val="818857296"/>
        <c:scaling>
          <c:orientation val="minMax"/>
        </c:scaling>
        <c:delete val="1"/>
        <c:axPos val="l"/>
        <c:numFmt formatCode="#,##0" sourceLinked="0"/>
        <c:majorTickMark val="none"/>
        <c:minorTickMark val="none"/>
        <c:tickLblPos val="nextTo"/>
        <c:crossAx val="818858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bg2"/>
          </a:solidFill>
          <a:latin typeface="Century Gothic" panose="020B0502020202020204" pitchFamily="34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0.11685</cdr:x>
      <cdr:y>0.43642</cdr:y>
    </cdr:from>
    <cdr:to>
      <cdr:x>0.91527</cdr:x>
      <cdr:y>0.43642</cdr:y>
    </cdr:to>
    <cdr:cxnSp macro="">
      <cdr:nvCxnSpPr>
        <cdr:cNvPr id="3" name="Conector reto 2">
          <a:extLst xmlns:a="http://schemas.openxmlformats.org/drawingml/2006/main">
            <a:ext uri="{FF2B5EF4-FFF2-40B4-BE49-F238E27FC236}">
              <a16:creationId xmlns:a16="http://schemas.microsoft.com/office/drawing/2014/main" id="{364AC653-7B37-7DC4-A620-0EC8AB1637ED}"/>
            </a:ext>
          </a:extLst>
        </cdr:cNvPr>
        <cdr:cNvCxnSpPr/>
      </cdr:nvCxnSpPr>
      <cdr:spPr>
        <a:xfrm xmlns:a="http://schemas.openxmlformats.org/drawingml/2006/main">
          <a:off x="785037" y="2289744"/>
          <a:ext cx="536400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6600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0.59955</cdr:x>
      <cdr:y>0.16506</cdr:y>
    </cdr:from>
    <cdr:to>
      <cdr:x>0.59955</cdr:x>
      <cdr:y>0.84434</cdr:y>
    </cdr:to>
    <cdr:cxnSp macro="">
      <cdr:nvCxnSpPr>
        <cdr:cNvPr id="4" name="Conector reto 3">
          <a:extLst xmlns:a="http://schemas.openxmlformats.org/drawingml/2006/main">
            <a:ext uri="{FF2B5EF4-FFF2-40B4-BE49-F238E27FC236}">
              <a16:creationId xmlns:a16="http://schemas.microsoft.com/office/drawing/2014/main" id="{CA49182E-6011-DE72-596A-EE7FC2BDAFC0}"/>
            </a:ext>
          </a:extLst>
        </cdr:cNvPr>
        <cdr:cNvCxnSpPr/>
      </cdr:nvCxnSpPr>
      <cdr:spPr>
        <a:xfrm xmlns:a="http://schemas.openxmlformats.org/drawingml/2006/main" flipV="1">
          <a:off x="4027967" y="865998"/>
          <a:ext cx="0" cy="356400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6600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4F2D00E-4753-4457-1492-24A7AA1188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A6A0E05-C7B4-2960-65C3-949AFC1CFA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95F7-EBE2-403C-8E2F-A7485981494C}" type="datetimeFigureOut">
              <a:rPr lang="pt-BR" smtClean="0"/>
              <a:t>04/08/2024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9BB0DA-12A2-2AC9-A546-1A135C8C38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683507-0994-6761-961D-CD67A81721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19A5-FA8A-4860-B04D-5088BF5DA4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91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c001fbcc0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dc001fbcc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45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644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c001fbcc0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dc001fbcc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60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751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21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8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1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212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20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údo com Legenda">
  <p:cSld name="1_Conteúdo com Legenda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0A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63332"/>
            <a:ext cx="1350331" cy="108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1952" y="803464"/>
            <a:ext cx="2102283" cy="143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6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chart" Target="../charts/chart2.xm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14.png"/><Relationship Id="rId5" Type="http://schemas.openxmlformats.org/officeDocument/2006/relationships/image" Target="../media/image54.png"/><Relationship Id="rId15" Type="http://schemas.openxmlformats.org/officeDocument/2006/relationships/image" Target="../media/image17.png"/><Relationship Id="rId10" Type="http://schemas.openxmlformats.org/officeDocument/2006/relationships/image" Target="../media/image37.svg"/><Relationship Id="rId4" Type="http://schemas.openxmlformats.org/officeDocument/2006/relationships/image" Target="../media/image24.svg"/><Relationship Id="rId9" Type="http://schemas.openxmlformats.org/officeDocument/2006/relationships/image" Target="../media/image36.png"/><Relationship Id="rId1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11" Type="http://schemas.openxmlformats.org/officeDocument/2006/relationships/image" Target="../media/image14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10" Type="http://schemas.openxmlformats.org/officeDocument/2006/relationships/image" Target="../media/image37.svg"/><Relationship Id="rId4" Type="http://schemas.openxmlformats.org/officeDocument/2006/relationships/image" Target="../media/image24.svg"/><Relationship Id="rId9" Type="http://schemas.openxmlformats.org/officeDocument/2006/relationships/image" Target="../media/image36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fif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chart" Target="../charts/chart1.xml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4.png"/><Relationship Id="rId10" Type="http://schemas.openxmlformats.org/officeDocument/2006/relationships/image" Target="../media/image28.svg"/><Relationship Id="rId4" Type="http://schemas.openxmlformats.org/officeDocument/2006/relationships/image" Target="../media/image17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18.png"/><Relationship Id="rId21" Type="http://schemas.openxmlformats.org/officeDocument/2006/relationships/image" Target="../media/image46.png"/><Relationship Id="rId7" Type="http://schemas.openxmlformats.org/officeDocument/2006/relationships/image" Target="../media/image25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14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4.png"/><Relationship Id="rId18" Type="http://schemas.openxmlformats.org/officeDocument/2006/relationships/image" Target="../media/image5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43.svg"/><Relationship Id="rId7" Type="http://schemas.openxmlformats.org/officeDocument/2006/relationships/image" Target="../media/image25.png"/><Relationship Id="rId12" Type="http://schemas.openxmlformats.org/officeDocument/2006/relationships/image" Target="../media/image37.svg"/><Relationship Id="rId17" Type="http://schemas.openxmlformats.org/officeDocument/2006/relationships/image" Target="../media/image51.svg"/><Relationship Id="rId25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1" Type="http://schemas.openxmlformats.org/officeDocument/2006/relationships/image" Target="../media/image36.png"/><Relationship Id="rId24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23" Type="http://schemas.openxmlformats.org/officeDocument/2006/relationships/image" Target="../media/image45.svg"/><Relationship Id="rId10" Type="http://schemas.openxmlformats.org/officeDocument/2006/relationships/image" Target="../media/image35.svg"/><Relationship Id="rId19" Type="http://schemas.openxmlformats.org/officeDocument/2006/relationships/image" Target="../media/image53.svg"/><Relationship Id="rId4" Type="http://schemas.openxmlformats.org/officeDocument/2006/relationships/image" Target="../media/image17.png"/><Relationship Id="rId9" Type="http://schemas.openxmlformats.org/officeDocument/2006/relationships/image" Target="../media/image34.png"/><Relationship Id="rId14" Type="http://schemas.openxmlformats.org/officeDocument/2006/relationships/image" Target="../media/image48.png"/><Relationship Id="rId22" Type="http://schemas.openxmlformats.org/officeDocument/2006/relationships/image" Target="../media/image44.png"/><Relationship Id="rId27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2dc001fbcc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3;p6">
            <a:extLst>
              <a:ext uri="{FF2B5EF4-FFF2-40B4-BE49-F238E27FC236}">
                <a16:creationId xmlns:a16="http://schemas.microsoft.com/office/drawing/2014/main" id="{41A26887-9098-6520-B730-020FB8986A96}"/>
              </a:ext>
            </a:extLst>
          </p:cNvPr>
          <p:cNvSpPr/>
          <p:nvPr/>
        </p:nvSpPr>
        <p:spPr>
          <a:xfrm>
            <a:off x="0" y="0"/>
            <a:ext cx="12284400" cy="6858000"/>
          </a:xfrm>
          <a:prstGeom prst="rect">
            <a:avLst/>
          </a:prstGeom>
          <a:gradFill>
            <a:gsLst>
              <a:gs pos="0">
                <a:srgbClr val="54DCFC"/>
              </a:gs>
              <a:gs pos="57000">
                <a:srgbClr val="3F5FFF"/>
              </a:gs>
              <a:gs pos="100000">
                <a:srgbClr val="3F5FF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g2dc001fbcc0_0_22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142" name="Google Shape;142;g2dc001fbcc0_0_22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2dc001fbcc0_0_22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dc001fbcc0_0_22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2dc001fbcc0_0_22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2dc001fbcc0_0_22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g2dc001fbcc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32" y="-760000"/>
            <a:ext cx="6211484" cy="241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dc001fbcc0_0_22"/>
          <p:cNvSpPr txBox="1"/>
          <p:nvPr/>
        </p:nvSpPr>
        <p:spPr>
          <a:xfrm>
            <a:off x="490216" y="2018002"/>
            <a:ext cx="7257436" cy="227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CFC30"/>
                </a:solidFill>
                <a:latin typeface="Open Sans"/>
                <a:ea typeface="Open Sans"/>
                <a:cs typeface="Open Sans"/>
                <a:sym typeface="Open Sans"/>
              </a:rPr>
              <a:t>Automação e robotização </a:t>
            </a:r>
            <a:br>
              <a:rPr lang="pt-BR" sz="3600" b="1" dirty="0">
                <a:solidFill>
                  <a:srgbClr val="FCFC3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3600" b="1" dirty="0">
                <a:solidFill>
                  <a:srgbClr val="FCFC30"/>
                </a:solidFill>
                <a:latin typeface="Open Sans"/>
                <a:ea typeface="Open Sans"/>
                <a:cs typeface="Open Sans"/>
                <a:sym typeface="Open Sans"/>
              </a:rPr>
              <a:t>de processos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b="1" dirty="0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A chave para a eficiência e o crescimento</a:t>
            </a:r>
            <a:br>
              <a:rPr lang="pt-BR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24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do negócio</a:t>
            </a:r>
            <a:endParaRPr sz="2400" b="1" dirty="0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g2dc001fbcc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80168" y="5528300"/>
            <a:ext cx="6211484" cy="24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6A9A650F-882D-8D58-1608-D03E03A9E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10" y="589312"/>
            <a:ext cx="1499825" cy="597349"/>
          </a:xfrm>
          <a:prstGeom prst="rect">
            <a:avLst/>
          </a:prstGeom>
        </p:spPr>
      </p:pic>
      <p:sp>
        <p:nvSpPr>
          <p:cNvPr id="3" name="Google Shape;115;g2dc001fbcc0_0_3">
            <a:extLst>
              <a:ext uri="{FF2B5EF4-FFF2-40B4-BE49-F238E27FC236}">
                <a16:creationId xmlns:a16="http://schemas.microsoft.com/office/drawing/2014/main" id="{02F58675-68B6-4184-D333-7FEEBA45D715}"/>
              </a:ext>
            </a:extLst>
          </p:cNvPr>
          <p:cNvSpPr/>
          <p:nvPr/>
        </p:nvSpPr>
        <p:spPr>
          <a:xfrm>
            <a:off x="442826" y="5085447"/>
            <a:ext cx="5193090" cy="741431"/>
          </a:xfrm>
          <a:prstGeom prst="roundRect">
            <a:avLst>
              <a:gd name="adj" fmla="val 1153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8;g2dc001fbcc0_0_3">
            <a:extLst>
              <a:ext uri="{FF2B5EF4-FFF2-40B4-BE49-F238E27FC236}">
                <a16:creationId xmlns:a16="http://schemas.microsoft.com/office/drawing/2014/main" id="{14335261-EC5F-4479-85AD-7B46A280CE1C}"/>
              </a:ext>
            </a:extLst>
          </p:cNvPr>
          <p:cNvSpPr txBox="1"/>
          <p:nvPr/>
        </p:nvSpPr>
        <p:spPr>
          <a:xfrm>
            <a:off x="696445" y="5209940"/>
            <a:ext cx="47643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Luís </a:t>
            </a: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Alberto</a:t>
            </a:r>
            <a:r>
              <a:rPr lang="en-U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Saavedra Martinelli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Gerente Executivo de Excelência Operacional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3BB554-BFA4-CA64-2A0F-58A103EE34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4" t="-311" r="-47767" b="-77265"/>
          <a:stretch/>
        </p:blipFill>
        <p:spPr>
          <a:xfrm>
            <a:off x="5889535" y="-22035"/>
            <a:ext cx="10458139" cy="12260859"/>
          </a:xfrm>
          <a:prstGeom prst="flowChartMerge">
            <a:avLst/>
          </a:prstGeom>
        </p:spPr>
      </p:pic>
    </p:spTree>
    <p:extLst>
      <p:ext uri="{BB962C8B-B14F-4D97-AF65-F5344CB8AC3E}">
        <p14:creationId xmlns:p14="http://schemas.microsoft.com/office/powerpoint/2010/main" val="8069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20" name="Google Shape;220;p8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239B3A3F-6625-3642-6253-387BA0905FC6}"/>
              </a:ext>
            </a:extLst>
          </p:cNvPr>
          <p:cNvSpPr/>
          <p:nvPr/>
        </p:nvSpPr>
        <p:spPr>
          <a:xfrm>
            <a:off x="748113" y="996692"/>
            <a:ext cx="3636000" cy="396000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Discovery e redesenho</a:t>
            </a: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B19803B6-0D37-6041-16D5-8E0B38C0BF00}"/>
              </a:ext>
            </a:extLst>
          </p:cNvPr>
          <p:cNvSpPr/>
          <p:nvPr/>
        </p:nvSpPr>
        <p:spPr>
          <a:xfrm>
            <a:off x="4320478" y="996692"/>
            <a:ext cx="3636000" cy="396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               Delivery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30140DC7-A390-D76E-B74B-02456BF0F44E}"/>
              </a:ext>
            </a:extLst>
          </p:cNvPr>
          <p:cNvSpPr/>
          <p:nvPr/>
        </p:nvSpPr>
        <p:spPr>
          <a:xfrm>
            <a:off x="7892844" y="996692"/>
            <a:ext cx="3636000" cy="396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   Resultados de negócio</a:t>
            </a:r>
          </a:p>
        </p:txBody>
      </p:sp>
      <p:pic>
        <p:nvPicPr>
          <p:cNvPr id="11" name="Gráfico 10" descr="Programador">
            <a:extLst>
              <a:ext uri="{FF2B5EF4-FFF2-40B4-BE49-F238E27FC236}">
                <a16:creationId xmlns:a16="http://schemas.microsoft.com/office/drawing/2014/main" id="{9E3D1A17-4F03-B226-5B40-7EF3455F8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619" y="945641"/>
            <a:ext cx="432000" cy="432000"/>
          </a:xfrm>
          <a:prstGeom prst="rect">
            <a:avLst/>
          </a:prstGeom>
        </p:spPr>
      </p:pic>
      <p:pic>
        <p:nvPicPr>
          <p:cNvPr id="199" name="Gráfico 198" descr="Gráfico de barras com tendência ascendente com preenchimento sólido">
            <a:extLst>
              <a:ext uri="{FF2B5EF4-FFF2-40B4-BE49-F238E27FC236}">
                <a16:creationId xmlns:a16="http://schemas.microsoft.com/office/drawing/2014/main" id="{DB9DAE0C-D50B-4FA4-F24F-4D9D2E9AB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8009" y="989709"/>
            <a:ext cx="432000" cy="432000"/>
          </a:xfrm>
          <a:prstGeom prst="rect">
            <a:avLst/>
          </a:prstGeom>
        </p:spPr>
      </p:pic>
      <p:pic>
        <p:nvPicPr>
          <p:cNvPr id="8" name="Gráfico 7" descr="Lupa">
            <a:extLst>
              <a:ext uri="{FF2B5EF4-FFF2-40B4-BE49-F238E27FC236}">
                <a16:creationId xmlns:a16="http://schemas.microsoft.com/office/drawing/2014/main" id="{3D1E7923-3530-1278-5A95-79F4D3094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0860" y="985675"/>
            <a:ext cx="396000" cy="396000"/>
          </a:xfrm>
          <a:prstGeom prst="rect">
            <a:avLst/>
          </a:prstGeom>
        </p:spPr>
      </p:pic>
      <p:pic>
        <p:nvPicPr>
          <p:cNvPr id="9" name="Gráfico 8" descr="Filtro">
            <a:extLst>
              <a:ext uri="{FF2B5EF4-FFF2-40B4-BE49-F238E27FC236}">
                <a16:creationId xmlns:a16="http://schemas.microsoft.com/office/drawing/2014/main" id="{21B22138-C302-194C-E587-8BA84345C0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8718" y="978692"/>
            <a:ext cx="432000" cy="432000"/>
          </a:xfrm>
          <a:prstGeom prst="rect">
            <a:avLst/>
          </a:prstGeom>
        </p:spPr>
      </p:pic>
      <p:sp>
        <p:nvSpPr>
          <p:cNvPr id="200" name="Google Shape;207;p8">
            <a:extLst>
              <a:ext uri="{FF2B5EF4-FFF2-40B4-BE49-F238E27FC236}">
                <a16:creationId xmlns:a16="http://schemas.microsoft.com/office/drawing/2014/main" id="{8C32FCE9-F036-9EA7-12A5-B110B2422139}"/>
              </a:ext>
            </a:extLst>
          </p:cNvPr>
          <p:cNvSpPr txBox="1"/>
          <p:nvPr/>
        </p:nvSpPr>
        <p:spPr>
          <a:xfrm>
            <a:off x="604377" y="221741"/>
            <a:ext cx="9954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CFC30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Resultados de negócio</a:t>
            </a:r>
          </a:p>
        </p:txBody>
      </p:sp>
      <p:pic>
        <p:nvPicPr>
          <p:cNvPr id="209" name="Google Shape;201;p7">
            <a:extLst>
              <a:ext uri="{FF2B5EF4-FFF2-40B4-BE49-F238E27FC236}">
                <a16:creationId xmlns:a16="http://schemas.microsoft.com/office/drawing/2014/main" id="{6EDD30B5-0D04-B184-9B9D-81744F02E60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3361704" flipH="1">
            <a:off x="10075813" y="-403678"/>
            <a:ext cx="4343403" cy="1623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84323FD-D41E-9BF9-9F89-DAFFF968FAFB}"/>
              </a:ext>
            </a:extLst>
          </p:cNvPr>
          <p:cNvGrpSpPr/>
          <p:nvPr/>
        </p:nvGrpSpPr>
        <p:grpSpPr>
          <a:xfrm>
            <a:off x="7120113" y="1308397"/>
            <a:ext cx="4585933" cy="2088000"/>
            <a:chOff x="7121506" y="1864823"/>
            <a:chExt cx="4585933" cy="2262881"/>
          </a:xfrm>
        </p:grpSpPr>
        <p:graphicFrame>
          <p:nvGraphicFramePr>
            <p:cNvPr id="10" name="Gráfico 9">
              <a:extLst>
                <a:ext uri="{FF2B5EF4-FFF2-40B4-BE49-F238E27FC236}">
                  <a16:creationId xmlns:a16="http://schemas.microsoft.com/office/drawing/2014/main" id="{6E013796-F6A2-E413-BBBE-E21EC339E33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06535641"/>
                </p:ext>
              </p:extLst>
            </p:nvPr>
          </p:nvGraphicFramePr>
          <p:xfrm>
            <a:off x="7135439" y="1864823"/>
            <a:ext cx="4572000" cy="22628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2E675F2-29C4-A4EE-F279-8B2A7FF71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1506" y="2407163"/>
              <a:ext cx="405595" cy="1398438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3C93DEE-5DA8-3B09-103F-CA6CE690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63094" y="2315278"/>
              <a:ext cx="244345" cy="1398438"/>
            </a:xfrm>
            <a:prstGeom prst="rect">
              <a:avLst/>
            </a:prstGeom>
          </p:spPr>
        </p:pic>
      </p:grp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55047D0-774F-4BB8-0BC9-77AD206B6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18465"/>
              </p:ext>
            </p:extLst>
          </p:nvPr>
        </p:nvGraphicFramePr>
        <p:xfrm>
          <a:off x="1087634" y="2159598"/>
          <a:ext cx="1174842" cy="1008000"/>
        </p:xfrm>
        <a:graphic>
          <a:graphicData uri="http://schemas.openxmlformats.org/drawingml/2006/table">
            <a:tbl>
              <a:tblPr/>
              <a:tblGrid>
                <a:gridCol w="1174842">
                  <a:extLst>
                    <a:ext uri="{9D8B030D-6E8A-4147-A177-3AD203B41FA5}">
                      <a16:colId xmlns:a16="http://schemas.microsoft.com/office/drawing/2014/main" val="6846310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b="1" i="0" u="none" strike="noStrike" dirty="0">
                          <a:solidFill>
                            <a:srgbClr val="3333BD"/>
                          </a:solidFill>
                          <a:effectLst/>
                          <a:latin typeface="Century Gothic" panose="020B0502020202020204" pitchFamily="34" charset="0"/>
                        </a:rPr>
                        <a:t>405k+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D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6461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5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Transações robotizadas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1894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4339E4E4-14A6-0E9B-AC37-94B9B470B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35242"/>
              </p:ext>
            </p:extLst>
          </p:nvPr>
        </p:nvGraphicFramePr>
        <p:xfrm>
          <a:off x="2478890" y="2159598"/>
          <a:ext cx="1174842" cy="1008000"/>
        </p:xfrm>
        <a:graphic>
          <a:graphicData uri="http://schemas.openxmlformats.org/drawingml/2006/table">
            <a:tbl>
              <a:tblPr/>
              <a:tblGrid>
                <a:gridCol w="1174842">
                  <a:extLst>
                    <a:ext uri="{9D8B030D-6E8A-4147-A177-3AD203B41FA5}">
                      <a16:colId xmlns:a16="http://schemas.microsoft.com/office/drawing/2014/main" val="6846310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b="1" i="0" u="none" strike="noStrike" dirty="0">
                          <a:solidFill>
                            <a:srgbClr val="3333BD"/>
                          </a:solidFill>
                          <a:effectLst/>
                          <a:latin typeface="Century Gothic" panose="020B0502020202020204" pitchFamily="34" charset="0"/>
                        </a:rPr>
                        <a:t>92%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D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16461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5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Eficiência transacional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F5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81894"/>
                  </a:ext>
                </a:extLst>
              </a:tr>
            </a:tbl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DE1FE3A3-6D19-8317-A0B1-CAA6189B2223}"/>
              </a:ext>
            </a:extLst>
          </p:cNvPr>
          <p:cNvSpPr/>
          <p:nvPr/>
        </p:nvSpPr>
        <p:spPr>
          <a:xfrm>
            <a:off x="748113" y="1614989"/>
            <a:ext cx="10944000" cy="172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207;p8">
            <a:extLst>
              <a:ext uri="{FF2B5EF4-FFF2-40B4-BE49-F238E27FC236}">
                <a16:creationId xmlns:a16="http://schemas.microsoft.com/office/drawing/2014/main" id="{37BC5D4A-7AF4-C6A4-4E3F-0C0B501211E8}"/>
              </a:ext>
            </a:extLst>
          </p:cNvPr>
          <p:cNvSpPr txBox="1"/>
          <p:nvPr/>
        </p:nvSpPr>
        <p:spPr>
          <a:xfrm>
            <a:off x="1059061" y="1716042"/>
            <a:ext cx="23829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Produção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141799FB-536A-594F-2DBE-2850B9EFF7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144428"/>
              </p:ext>
            </p:extLst>
          </p:nvPr>
        </p:nvGraphicFramePr>
        <p:xfrm>
          <a:off x="3815847" y="1632989"/>
          <a:ext cx="3636000" cy="16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11C995D-6785-5F1D-7491-7B2AC49A5F39}"/>
              </a:ext>
            </a:extLst>
          </p:cNvPr>
          <p:cNvSpPr/>
          <p:nvPr/>
        </p:nvSpPr>
        <p:spPr>
          <a:xfrm>
            <a:off x="2093542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    Desenv. de produtos</a:t>
            </a: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BC3216B8-6FC8-A47C-36C8-4478DA15911B}"/>
              </a:ext>
            </a:extLst>
          </p:cNvPr>
          <p:cNvSpPr/>
          <p:nvPr/>
        </p:nvSpPr>
        <p:spPr>
          <a:xfrm>
            <a:off x="3264633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Oferta de </a:t>
            </a:r>
            <a:b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produto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D6961E5-5416-F6A9-CB6E-18277C26C911}"/>
              </a:ext>
            </a:extLst>
          </p:cNvPr>
          <p:cNvSpPr/>
          <p:nvPr/>
        </p:nvSpPr>
        <p:spPr>
          <a:xfrm>
            <a:off x="4435724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Contratação</a:t>
            </a:r>
          </a:p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do Seguro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2CA821F3-89DE-6EA8-8275-89D495C26092}"/>
              </a:ext>
            </a:extLst>
          </p:cNvPr>
          <p:cNvSpPr/>
          <p:nvPr/>
        </p:nvSpPr>
        <p:spPr>
          <a:xfrm>
            <a:off x="5606815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Atendimento </a:t>
            </a:r>
            <a:b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ao segurado 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E45ED56-2EE4-5D81-67FA-9EDE1F06599F}"/>
              </a:ext>
            </a:extLst>
          </p:cNvPr>
          <p:cNvSpPr/>
          <p:nvPr/>
        </p:nvSpPr>
        <p:spPr>
          <a:xfrm>
            <a:off x="6777906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Assistência </a:t>
            </a:r>
          </a:p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ao segurado</a:t>
            </a: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D86536A0-501D-EEBC-6869-1AE52D4BE841}"/>
              </a:ext>
            </a:extLst>
          </p:cNvPr>
          <p:cNvSpPr/>
          <p:nvPr/>
        </p:nvSpPr>
        <p:spPr>
          <a:xfrm>
            <a:off x="7948997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Sinistro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11510D1A-13D5-96FF-90E0-ECD022B467C2}"/>
              </a:ext>
            </a:extLst>
          </p:cNvPr>
          <p:cNvSpPr/>
          <p:nvPr/>
        </p:nvSpPr>
        <p:spPr>
          <a:xfrm>
            <a:off x="9120088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Cobrança</a:t>
            </a: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FB07BC0E-D1D0-62D2-3207-4ED177E055B8}"/>
              </a:ext>
            </a:extLst>
          </p:cNvPr>
          <p:cNvSpPr/>
          <p:nvPr/>
        </p:nvSpPr>
        <p:spPr>
          <a:xfrm>
            <a:off x="10291181" y="3573590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Endosso e </a:t>
            </a:r>
            <a:b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renovação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AB56F8E-857E-76B2-02AF-FE90ECA60040}"/>
              </a:ext>
            </a:extLst>
          </p:cNvPr>
          <p:cNvSpPr/>
          <p:nvPr/>
        </p:nvSpPr>
        <p:spPr>
          <a:xfrm>
            <a:off x="2632682" y="3942976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57B5795-C8A5-EA08-8CEC-B800ED5AC645}"/>
              </a:ext>
            </a:extLst>
          </p:cNvPr>
          <p:cNvSpPr/>
          <p:nvPr/>
        </p:nvSpPr>
        <p:spPr>
          <a:xfrm>
            <a:off x="3806334" y="3942976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488F316-41D2-5BD2-3C23-401C5258DA2B}"/>
              </a:ext>
            </a:extLst>
          </p:cNvPr>
          <p:cNvSpPr/>
          <p:nvPr/>
        </p:nvSpPr>
        <p:spPr>
          <a:xfrm>
            <a:off x="4979986" y="3942976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69DA0F-5CF5-63A8-EC43-8D9ABA1EC894}"/>
              </a:ext>
            </a:extLst>
          </p:cNvPr>
          <p:cNvSpPr/>
          <p:nvPr/>
        </p:nvSpPr>
        <p:spPr>
          <a:xfrm>
            <a:off x="7327290" y="3942976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F287B62-A66D-3B68-CF4D-DA9BEB7180B8}"/>
              </a:ext>
            </a:extLst>
          </p:cNvPr>
          <p:cNvSpPr/>
          <p:nvPr/>
        </p:nvSpPr>
        <p:spPr>
          <a:xfrm>
            <a:off x="8500942" y="3942976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CBAD9A5-5ACF-9B08-E83B-26A1BB492B63}"/>
              </a:ext>
            </a:extLst>
          </p:cNvPr>
          <p:cNvSpPr/>
          <p:nvPr/>
        </p:nvSpPr>
        <p:spPr>
          <a:xfrm>
            <a:off x="6153638" y="3942976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 dirty="0">
                <a:solidFill>
                  <a:schemeClr val="bg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0773B56-A549-AC47-0E85-86851ADE7336}"/>
              </a:ext>
            </a:extLst>
          </p:cNvPr>
          <p:cNvSpPr/>
          <p:nvPr/>
        </p:nvSpPr>
        <p:spPr>
          <a:xfrm>
            <a:off x="9674594" y="3942976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E967A4F-B0EE-32D3-A9D4-5D0F715135F6}"/>
              </a:ext>
            </a:extLst>
          </p:cNvPr>
          <p:cNvSpPr/>
          <p:nvPr/>
        </p:nvSpPr>
        <p:spPr>
          <a:xfrm>
            <a:off x="10848247" y="3942976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48" name="Título 64">
            <a:extLst>
              <a:ext uri="{FF2B5EF4-FFF2-40B4-BE49-F238E27FC236}">
                <a16:creationId xmlns:a16="http://schemas.microsoft.com/office/drawing/2014/main" id="{45845454-63DE-5ABB-5C8E-735C687C214E}"/>
              </a:ext>
            </a:extLst>
          </p:cNvPr>
          <p:cNvSpPr txBox="1">
            <a:spLocks/>
          </p:cNvSpPr>
          <p:nvPr/>
        </p:nvSpPr>
        <p:spPr>
          <a:xfrm>
            <a:off x="707163" y="3580880"/>
            <a:ext cx="1603415" cy="4154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>
                <a:solidFill>
                  <a:srgbClr val="FF6E91"/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MACROPROCESSOS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>
                <a:solidFill>
                  <a:srgbClr val="FF6E91"/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Cadeia de Valor</a:t>
            </a:r>
            <a:endParaRPr lang="pt-BR" sz="1050" dirty="0">
              <a:solidFill>
                <a:srgbClr val="FF6E9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9" name="Tabela 48">
            <a:extLst>
              <a:ext uri="{FF2B5EF4-FFF2-40B4-BE49-F238E27FC236}">
                <a16:creationId xmlns:a16="http://schemas.microsoft.com/office/drawing/2014/main" id="{03AEEB7A-4263-09AE-FBA0-F007C4FC0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92857"/>
              </p:ext>
            </p:extLst>
          </p:nvPr>
        </p:nvGraphicFramePr>
        <p:xfrm>
          <a:off x="2529252" y="5387356"/>
          <a:ext cx="1927951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082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  <a:gridCol w="1131869">
                  <a:extLst>
                    <a:ext uri="{9D8B030D-6E8A-4147-A177-3AD203B41FA5}">
                      <a16:colId xmlns:a16="http://schemas.microsoft.com/office/drawing/2014/main" val="215206641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750+</a:t>
                      </a: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Parceiros estabelecidos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</a:tbl>
          </a:graphicData>
        </a:graphic>
      </p:graphicFrame>
      <p:graphicFrame>
        <p:nvGraphicFramePr>
          <p:cNvPr id="50" name="Tabela 49">
            <a:extLst>
              <a:ext uri="{FF2B5EF4-FFF2-40B4-BE49-F238E27FC236}">
                <a16:creationId xmlns:a16="http://schemas.microsoft.com/office/drawing/2014/main" id="{CA4CD344-5A8C-EC35-EF4D-C6B3BE1D3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92534"/>
              </p:ext>
            </p:extLst>
          </p:nvPr>
        </p:nvGraphicFramePr>
        <p:xfrm>
          <a:off x="1918828" y="5973410"/>
          <a:ext cx="2916000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15206641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2.300+</a:t>
                      </a:r>
                      <a:endParaRPr lang="pt-BR" sz="4400" b="1" kern="12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kern="1200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Parceiros em contratação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</a:tbl>
          </a:graphicData>
        </a:graphic>
      </p:graphicFrame>
      <p:graphicFrame>
        <p:nvGraphicFramePr>
          <p:cNvPr id="51" name="Tabela 50">
            <a:extLst>
              <a:ext uri="{FF2B5EF4-FFF2-40B4-BE49-F238E27FC236}">
                <a16:creationId xmlns:a16="http://schemas.microsoft.com/office/drawing/2014/main" id="{D701146A-D124-1B77-F583-26BA45576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32081"/>
              </p:ext>
            </p:extLst>
          </p:nvPr>
        </p:nvGraphicFramePr>
        <p:xfrm>
          <a:off x="1076703" y="5395418"/>
          <a:ext cx="1188000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53%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Redução no tempo de ciclo do processo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sp>
        <p:nvSpPr>
          <p:cNvPr id="57" name="Google Shape;207;p8">
            <a:extLst>
              <a:ext uri="{FF2B5EF4-FFF2-40B4-BE49-F238E27FC236}">
                <a16:creationId xmlns:a16="http://schemas.microsoft.com/office/drawing/2014/main" id="{2EAC305C-7007-2C31-E586-1467373BA351}"/>
              </a:ext>
            </a:extLst>
          </p:cNvPr>
          <p:cNvSpPr txBox="1"/>
          <p:nvPr/>
        </p:nvSpPr>
        <p:spPr>
          <a:xfrm>
            <a:off x="1008553" y="4336897"/>
            <a:ext cx="23829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Parcerias comerciais</a:t>
            </a: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14626E2-2C9E-81FE-FFED-3EA9B3BF5215}"/>
              </a:ext>
            </a:extLst>
          </p:cNvPr>
          <p:cNvSpPr/>
          <p:nvPr/>
        </p:nvSpPr>
        <p:spPr>
          <a:xfrm>
            <a:off x="3168692" y="4410041"/>
            <a:ext cx="144000" cy="144000"/>
          </a:xfrm>
          <a:prstGeom prst="ellipse">
            <a:avLst/>
          </a:prstGeom>
          <a:solidFill>
            <a:srgbClr val="54D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A33B9CE6-4E10-FF6A-A7E1-82AEC523EBE3}"/>
              </a:ext>
            </a:extLst>
          </p:cNvPr>
          <p:cNvCxnSpPr>
            <a:cxnSpLocks/>
            <a:stCxn id="41" idx="4"/>
            <a:endCxn id="58" idx="6"/>
          </p:cNvCxnSpPr>
          <p:nvPr/>
        </p:nvCxnSpPr>
        <p:spPr>
          <a:xfrm rot="5400000">
            <a:off x="3451981" y="4019687"/>
            <a:ext cx="323065" cy="6016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>
            <a:extLst>
              <a:ext uri="{FF2B5EF4-FFF2-40B4-BE49-F238E27FC236}">
                <a16:creationId xmlns:a16="http://schemas.microsoft.com/office/drawing/2014/main" id="{2F3DF1B2-DA68-CF11-42F3-E0D8A97E35E9}"/>
              </a:ext>
            </a:extLst>
          </p:cNvPr>
          <p:cNvSpPr/>
          <p:nvPr/>
        </p:nvSpPr>
        <p:spPr>
          <a:xfrm>
            <a:off x="5260058" y="4410041"/>
            <a:ext cx="144000" cy="144000"/>
          </a:xfrm>
          <a:prstGeom prst="ellipse">
            <a:avLst/>
          </a:prstGeom>
          <a:solidFill>
            <a:srgbClr val="54D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6D2B0B68-3802-7249-3D5E-9A9347FE39F1}"/>
              </a:ext>
            </a:extLst>
          </p:cNvPr>
          <p:cNvCxnSpPr>
            <a:cxnSpLocks/>
            <a:stCxn id="42" idx="4"/>
            <a:endCxn id="61" idx="2"/>
          </p:cNvCxnSpPr>
          <p:nvPr/>
        </p:nvCxnSpPr>
        <p:spPr>
          <a:xfrm rot="16200000" flipH="1">
            <a:off x="5012490" y="4234472"/>
            <a:ext cx="323065" cy="17207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Google Shape;207;p8">
            <a:extLst>
              <a:ext uri="{FF2B5EF4-FFF2-40B4-BE49-F238E27FC236}">
                <a16:creationId xmlns:a16="http://schemas.microsoft.com/office/drawing/2014/main" id="{CC6E9A43-CD3F-66EA-C6C3-13FCE3A3072B}"/>
              </a:ext>
            </a:extLst>
          </p:cNvPr>
          <p:cNvSpPr txBox="1"/>
          <p:nvPr/>
        </p:nvSpPr>
        <p:spPr>
          <a:xfrm>
            <a:off x="5486576" y="4336897"/>
            <a:ext cx="35109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Contratação de propostas</a:t>
            </a:r>
          </a:p>
        </p:txBody>
      </p:sp>
      <p:sp>
        <p:nvSpPr>
          <p:cNvPr id="207" name="Google Shape;207;p8">
            <a:extLst>
              <a:ext uri="{FF2B5EF4-FFF2-40B4-BE49-F238E27FC236}">
                <a16:creationId xmlns:a16="http://schemas.microsoft.com/office/drawing/2014/main" id="{6C6275F3-9C2D-DCAA-45F5-450F1A0829C6}"/>
              </a:ext>
            </a:extLst>
          </p:cNvPr>
          <p:cNvSpPr txBox="1"/>
          <p:nvPr/>
        </p:nvSpPr>
        <p:spPr>
          <a:xfrm>
            <a:off x="5568275" y="4695968"/>
            <a:ext cx="163787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Seguro Agrícola</a:t>
            </a:r>
          </a:p>
        </p:txBody>
      </p:sp>
      <p:sp>
        <p:nvSpPr>
          <p:cNvPr id="208" name="Google Shape;207;p8">
            <a:extLst>
              <a:ext uri="{FF2B5EF4-FFF2-40B4-BE49-F238E27FC236}">
                <a16:creationId xmlns:a16="http://schemas.microsoft.com/office/drawing/2014/main" id="{7AA48294-4C1A-E13C-8C5A-91947E8494CB}"/>
              </a:ext>
            </a:extLst>
          </p:cNvPr>
          <p:cNvSpPr txBox="1"/>
          <p:nvPr/>
        </p:nvSpPr>
        <p:spPr>
          <a:xfrm>
            <a:off x="5568275" y="5657445"/>
            <a:ext cx="2398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Seguro de Patrimônio Rural</a:t>
            </a:r>
          </a:p>
        </p:txBody>
      </p:sp>
      <p:graphicFrame>
        <p:nvGraphicFramePr>
          <p:cNvPr id="217" name="Tabela 216">
            <a:extLst>
              <a:ext uri="{FF2B5EF4-FFF2-40B4-BE49-F238E27FC236}">
                <a16:creationId xmlns:a16="http://schemas.microsoft.com/office/drawing/2014/main" id="{8CDBC098-0EC7-0F12-6111-F3E9CB9EE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32768"/>
              </p:ext>
            </p:extLst>
          </p:nvPr>
        </p:nvGraphicFramePr>
        <p:xfrm>
          <a:off x="9113409" y="4681321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71%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Eficiência operacional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graphicFrame>
        <p:nvGraphicFramePr>
          <p:cNvPr id="225" name="Tabela 224">
            <a:extLst>
              <a:ext uri="{FF2B5EF4-FFF2-40B4-BE49-F238E27FC236}">
                <a16:creationId xmlns:a16="http://schemas.microsoft.com/office/drawing/2014/main" id="{83BB863F-670B-32E7-EFB1-0C0FB464C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43242"/>
              </p:ext>
            </p:extLst>
          </p:nvPr>
        </p:nvGraphicFramePr>
        <p:xfrm>
          <a:off x="9113409" y="5623425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36%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Eficiência operacional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sp>
        <p:nvSpPr>
          <p:cNvPr id="226" name="Google Shape;187;p5">
            <a:extLst>
              <a:ext uri="{FF2B5EF4-FFF2-40B4-BE49-F238E27FC236}">
                <a16:creationId xmlns:a16="http://schemas.microsoft.com/office/drawing/2014/main" id="{6C55F53C-9298-3FA4-0E91-066932BB0A79}"/>
              </a:ext>
            </a:extLst>
          </p:cNvPr>
          <p:cNvSpPr/>
          <p:nvPr/>
        </p:nvSpPr>
        <p:spPr>
          <a:xfrm>
            <a:off x="10446274" y="5996864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Tabela 226">
            <a:extLst>
              <a:ext uri="{FF2B5EF4-FFF2-40B4-BE49-F238E27FC236}">
                <a16:creationId xmlns:a16="http://schemas.microsoft.com/office/drawing/2014/main" id="{02B9BB15-FF26-1785-5575-4EE50C9D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950909"/>
              </p:ext>
            </p:extLst>
          </p:nvPr>
        </p:nvGraphicFramePr>
        <p:xfrm>
          <a:off x="10267593" y="4681321"/>
          <a:ext cx="1188000" cy="10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200%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15957" marR="115957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Escalabilidade de contratação de Seguros rurais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cxnSp>
        <p:nvCxnSpPr>
          <p:cNvPr id="229" name="Conector reto 228">
            <a:extLst>
              <a:ext uri="{FF2B5EF4-FFF2-40B4-BE49-F238E27FC236}">
                <a16:creationId xmlns:a16="http://schemas.microsoft.com/office/drawing/2014/main" id="{FCDD5A4F-2822-BD23-6A12-60014D1192ED}"/>
              </a:ext>
            </a:extLst>
          </p:cNvPr>
          <p:cNvCxnSpPr/>
          <p:nvPr/>
        </p:nvCxnSpPr>
        <p:spPr>
          <a:xfrm>
            <a:off x="4889452" y="4779622"/>
            <a:ext cx="0" cy="161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Imagem 237">
            <a:extLst>
              <a:ext uri="{FF2B5EF4-FFF2-40B4-BE49-F238E27FC236}">
                <a16:creationId xmlns:a16="http://schemas.microsoft.com/office/drawing/2014/main" id="{81C87D02-9528-D333-8871-256D9A990B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1850" y="4583118"/>
            <a:ext cx="3627434" cy="755970"/>
          </a:xfrm>
          <a:prstGeom prst="rect">
            <a:avLst/>
          </a:prstGeom>
        </p:spPr>
      </p:pic>
      <p:pic>
        <p:nvPicPr>
          <p:cNvPr id="239" name="Imagem 238">
            <a:extLst>
              <a:ext uri="{FF2B5EF4-FFF2-40B4-BE49-F238E27FC236}">
                <a16:creationId xmlns:a16="http://schemas.microsoft.com/office/drawing/2014/main" id="{CD7820B5-EA4B-B586-30EE-DF751798E1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88597" y="4834707"/>
            <a:ext cx="3615241" cy="16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7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20" name="Google Shape;220;p8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239B3A3F-6625-3642-6253-387BA0905FC6}"/>
              </a:ext>
            </a:extLst>
          </p:cNvPr>
          <p:cNvSpPr/>
          <p:nvPr/>
        </p:nvSpPr>
        <p:spPr>
          <a:xfrm>
            <a:off x="748113" y="996692"/>
            <a:ext cx="3636000" cy="396000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Discovery e redesenho</a:t>
            </a: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B19803B6-0D37-6041-16D5-8E0B38C0BF00}"/>
              </a:ext>
            </a:extLst>
          </p:cNvPr>
          <p:cNvSpPr/>
          <p:nvPr/>
        </p:nvSpPr>
        <p:spPr>
          <a:xfrm>
            <a:off x="4320478" y="996692"/>
            <a:ext cx="3636000" cy="396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               Delivery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30140DC7-A390-D76E-B74B-02456BF0F44E}"/>
              </a:ext>
            </a:extLst>
          </p:cNvPr>
          <p:cNvSpPr/>
          <p:nvPr/>
        </p:nvSpPr>
        <p:spPr>
          <a:xfrm>
            <a:off x="7892844" y="996692"/>
            <a:ext cx="3636000" cy="396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   Resultados de negócio</a:t>
            </a:r>
          </a:p>
        </p:txBody>
      </p:sp>
      <p:pic>
        <p:nvPicPr>
          <p:cNvPr id="11" name="Gráfico 10" descr="Programador">
            <a:extLst>
              <a:ext uri="{FF2B5EF4-FFF2-40B4-BE49-F238E27FC236}">
                <a16:creationId xmlns:a16="http://schemas.microsoft.com/office/drawing/2014/main" id="{9E3D1A17-4F03-B226-5B40-7EF3455F8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3619" y="945641"/>
            <a:ext cx="432000" cy="432000"/>
          </a:xfrm>
          <a:prstGeom prst="rect">
            <a:avLst/>
          </a:prstGeom>
        </p:spPr>
      </p:pic>
      <p:pic>
        <p:nvPicPr>
          <p:cNvPr id="199" name="Gráfico 198" descr="Gráfico de barras com tendência ascendente com preenchimento sólido">
            <a:extLst>
              <a:ext uri="{FF2B5EF4-FFF2-40B4-BE49-F238E27FC236}">
                <a16:creationId xmlns:a16="http://schemas.microsoft.com/office/drawing/2014/main" id="{DB9DAE0C-D50B-4FA4-F24F-4D9D2E9AB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8009" y="989709"/>
            <a:ext cx="432000" cy="432000"/>
          </a:xfrm>
          <a:prstGeom prst="rect">
            <a:avLst/>
          </a:prstGeom>
        </p:spPr>
      </p:pic>
      <p:pic>
        <p:nvPicPr>
          <p:cNvPr id="8" name="Gráfico 7" descr="Lupa">
            <a:extLst>
              <a:ext uri="{FF2B5EF4-FFF2-40B4-BE49-F238E27FC236}">
                <a16:creationId xmlns:a16="http://schemas.microsoft.com/office/drawing/2014/main" id="{3D1E7923-3530-1278-5A95-79F4D3094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0860" y="985675"/>
            <a:ext cx="396000" cy="396000"/>
          </a:xfrm>
          <a:prstGeom prst="rect">
            <a:avLst/>
          </a:prstGeom>
        </p:spPr>
      </p:pic>
      <p:pic>
        <p:nvPicPr>
          <p:cNvPr id="9" name="Gráfico 8" descr="Filtro">
            <a:extLst>
              <a:ext uri="{FF2B5EF4-FFF2-40B4-BE49-F238E27FC236}">
                <a16:creationId xmlns:a16="http://schemas.microsoft.com/office/drawing/2014/main" id="{21B22138-C302-194C-E587-8BA84345C0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8718" y="978692"/>
            <a:ext cx="432000" cy="432000"/>
          </a:xfrm>
          <a:prstGeom prst="rect">
            <a:avLst/>
          </a:prstGeom>
        </p:spPr>
      </p:pic>
      <p:sp>
        <p:nvSpPr>
          <p:cNvPr id="200" name="Google Shape;207;p8">
            <a:extLst>
              <a:ext uri="{FF2B5EF4-FFF2-40B4-BE49-F238E27FC236}">
                <a16:creationId xmlns:a16="http://schemas.microsoft.com/office/drawing/2014/main" id="{8C32FCE9-F036-9EA7-12A5-B110B2422139}"/>
              </a:ext>
            </a:extLst>
          </p:cNvPr>
          <p:cNvSpPr txBox="1"/>
          <p:nvPr/>
        </p:nvSpPr>
        <p:spPr>
          <a:xfrm>
            <a:off x="604377" y="221741"/>
            <a:ext cx="9954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CFC30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Resultados de negócio</a:t>
            </a:r>
          </a:p>
        </p:txBody>
      </p:sp>
      <p:pic>
        <p:nvPicPr>
          <p:cNvPr id="209" name="Google Shape;201;p7">
            <a:extLst>
              <a:ext uri="{FF2B5EF4-FFF2-40B4-BE49-F238E27FC236}">
                <a16:creationId xmlns:a16="http://schemas.microsoft.com/office/drawing/2014/main" id="{6EDD30B5-0D04-B184-9B9D-81744F02E60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3361704" flipH="1">
            <a:off x="10075813" y="-403678"/>
            <a:ext cx="4343403" cy="1623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84323FD-D41E-9BF9-9F89-DAFFF968FAFB}"/>
              </a:ext>
            </a:extLst>
          </p:cNvPr>
          <p:cNvGrpSpPr/>
          <p:nvPr/>
        </p:nvGrpSpPr>
        <p:grpSpPr>
          <a:xfrm>
            <a:off x="7120113" y="1801158"/>
            <a:ext cx="4585933" cy="1375147"/>
            <a:chOff x="7121506" y="2315278"/>
            <a:chExt cx="4585933" cy="1490323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2E675F2-29C4-A4EE-F279-8B2A7FF71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21506" y="2407163"/>
              <a:ext cx="405595" cy="1398438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3C93DEE-5DA8-3B09-103F-CA6CE690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63094" y="2315278"/>
              <a:ext cx="244345" cy="1398438"/>
            </a:xfrm>
            <a:prstGeom prst="rect">
              <a:avLst/>
            </a:prstGeom>
          </p:spPr>
        </p:pic>
      </p:grp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011C995D-6785-5F1D-7491-7B2AC49A5F39}"/>
              </a:ext>
            </a:extLst>
          </p:cNvPr>
          <p:cNvSpPr/>
          <p:nvPr/>
        </p:nvSpPr>
        <p:spPr>
          <a:xfrm>
            <a:off x="2093542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    Desenv. de produtos</a:t>
            </a: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BC3216B8-6FC8-A47C-36C8-4478DA15911B}"/>
              </a:ext>
            </a:extLst>
          </p:cNvPr>
          <p:cNvSpPr/>
          <p:nvPr/>
        </p:nvSpPr>
        <p:spPr>
          <a:xfrm>
            <a:off x="3264633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Oferta de </a:t>
            </a:r>
            <a:b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produto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8D6961E5-5416-F6A9-CB6E-18277C26C911}"/>
              </a:ext>
            </a:extLst>
          </p:cNvPr>
          <p:cNvSpPr/>
          <p:nvPr/>
        </p:nvSpPr>
        <p:spPr>
          <a:xfrm>
            <a:off x="4435724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Contratação</a:t>
            </a:r>
          </a:p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do Seguro</a:t>
            </a: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2CA821F3-89DE-6EA8-8275-89D495C26092}"/>
              </a:ext>
            </a:extLst>
          </p:cNvPr>
          <p:cNvSpPr/>
          <p:nvPr/>
        </p:nvSpPr>
        <p:spPr>
          <a:xfrm>
            <a:off x="5606815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Atendimento </a:t>
            </a:r>
            <a:b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 dirty="0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ao segurado </a:t>
            </a: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E45ED56-2EE4-5D81-67FA-9EDE1F06599F}"/>
              </a:ext>
            </a:extLst>
          </p:cNvPr>
          <p:cNvSpPr/>
          <p:nvPr/>
        </p:nvSpPr>
        <p:spPr>
          <a:xfrm>
            <a:off x="6777906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Assistência </a:t>
            </a:r>
          </a:p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ao segurado</a:t>
            </a: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D86536A0-501D-EEBC-6869-1AE52D4BE841}"/>
              </a:ext>
            </a:extLst>
          </p:cNvPr>
          <p:cNvSpPr/>
          <p:nvPr/>
        </p:nvSpPr>
        <p:spPr>
          <a:xfrm>
            <a:off x="7948997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Sinistro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11510D1A-13D5-96FF-90E0-ECD022B467C2}"/>
              </a:ext>
            </a:extLst>
          </p:cNvPr>
          <p:cNvSpPr/>
          <p:nvPr/>
        </p:nvSpPr>
        <p:spPr>
          <a:xfrm>
            <a:off x="9120088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Cobrança</a:t>
            </a: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FB07BC0E-D1D0-62D2-3207-4ED177E055B8}"/>
              </a:ext>
            </a:extLst>
          </p:cNvPr>
          <p:cNvSpPr/>
          <p:nvPr/>
        </p:nvSpPr>
        <p:spPr>
          <a:xfrm>
            <a:off x="10291181" y="1766822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Endosso e </a:t>
            </a:r>
            <a:b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>
                <a:solidFill>
                  <a:schemeClr val="bg2">
                    <a:lumMod val="95000"/>
                  </a:schemeClr>
                </a:solidFill>
                <a:latin typeface="Century Gothic" panose="020B0502020202020204" pitchFamily="34" charset="0"/>
              </a:rPr>
              <a:t>renovação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9AB56F8E-857E-76B2-02AF-FE90ECA60040}"/>
              </a:ext>
            </a:extLst>
          </p:cNvPr>
          <p:cNvSpPr/>
          <p:nvPr/>
        </p:nvSpPr>
        <p:spPr>
          <a:xfrm>
            <a:off x="2632682" y="2136208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57B5795-C8A5-EA08-8CEC-B800ED5AC645}"/>
              </a:ext>
            </a:extLst>
          </p:cNvPr>
          <p:cNvSpPr/>
          <p:nvPr/>
        </p:nvSpPr>
        <p:spPr>
          <a:xfrm>
            <a:off x="3806334" y="2136208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4488F316-41D2-5BD2-3C23-401C5258DA2B}"/>
              </a:ext>
            </a:extLst>
          </p:cNvPr>
          <p:cNvSpPr/>
          <p:nvPr/>
        </p:nvSpPr>
        <p:spPr>
          <a:xfrm>
            <a:off x="4979986" y="2136208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469DA0F-5CF5-63A8-EC43-8D9ABA1EC894}"/>
              </a:ext>
            </a:extLst>
          </p:cNvPr>
          <p:cNvSpPr/>
          <p:nvPr/>
        </p:nvSpPr>
        <p:spPr>
          <a:xfrm>
            <a:off x="7327290" y="2136208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F287B62-A66D-3B68-CF4D-DA9BEB7180B8}"/>
              </a:ext>
            </a:extLst>
          </p:cNvPr>
          <p:cNvSpPr/>
          <p:nvPr/>
        </p:nvSpPr>
        <p:spPr>
          <a:xfrm>
            <a:off x="8500942" y="2136208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CBAD9A5-5ACF-9B08-E83B-26A1BB492B63}"/>
              </a:ext>
            </a:extLst>
          </p:cNvPr>
          <p:cNvSpPr/>
          <p:nvPr/>
        </p:nvSpPr>
        <p:spPr>
          <a:xfrm>
            <a:off x="6153638" y="2136208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 dirty="0">
                <a:solidFill>
                  <a:schemeClr val="bg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0773B56-A549-AC47-0E85-86851ADE7336}"/>
              </a:ext>
            </a:extLst>
          </p:cNvPr>
          <p:cNvSpPr/>
          <p:nvPr/>
        </p:nvSpPr>
        <p:spPr>
          <a:xfrm>
            <a:off x="9674594" y="2136208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3E967A4F-B0EE-32D3-A9D4-5D0F715135F6}"/>
              </a:ext>
            </a:extLst>
          </p:cNvPr>
          <p:cNvSpPr/>
          <p:nvPr/>
        </p:nvSpPr>
        <p:spPr>
          <a:xfrm>
            <a:off x="10848247" y="2136208"/>
            <a:ext cx="216000" cy="216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48" name="Título 64">
            <a:extLst>
              <a:ext uri="{FF2B5EF4-FFF2-40B4-BE49-F238E27FC236}">
                <a16:creationId xmlns:a16="http://schemas.microsoft.com/office/drawing/2014/main" id="{45845454-63DE-5ABB-5C8E-735C687C214E}"/>
              </a:ext>
            </a:extLst>
          </p:cNvPr>
          <p:cNvSpPr txBox="1">
            <a:spLocks/>
          </p:cNvSpPr>
          <p:nvPr/>
        </p:nvSpPr>
        <p:spPr>
          <a:xfrm>
            <a:off x="707163" y="1774112"/>
            <a:ext cx="1603415" cy="4154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>
                <a:solidFill>
                  <a:srgbClr val="FF6E91"/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MACROPROCESSOS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>
                <a:solidFill>
                  <a:srgbClr val="FF6E91"/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Cadeia de Valor</a:t>
            </a:r>
            <a:endParaRPr lang="pt-BR" sz="1050" dirty="0">
              <a:solidFill>
                <a:srgbClr val="FF6E91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7" name="Google Shape;207;p8">
            <a:extLst>
              <a:ext uri="{FF2B5EF4-FFF2-40B4-BE49-F238E27FC236}">
                <a16:creationId xmlns:a16="http://schemas.microsoft.com/office/drawing/2014/main" id="{2EAC305C-7007-2C31-E586-1467373BA351}"/>
              </a:ext>
            </a:extLst>
          </p:cNvPr>
          <p:cNvSpPr txBox="1"/>
          <p:nvPr/>
        </p:nvSpPr>
        <p:spPr>
          <a:xfrm>
            <a:off x="809589" y="2628781"/>
            <a:ext cx="238291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Emissão de apólices</a:t>
            </a: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14626E2-2C9E-81FE-FFED-3EA9B3BF5215}"/>
              </a:ext>
            </a:extLst>
          </p:cNvPr>
          <p:cNvSpPr/>
          <p:nvPr/>
        </p:nvSpPr>
        <p:spPr>
          <a:xfrm>
            <a:off x="3055066" y="2723958"/>
            <a:ext cx="144000" cy="144000"/>
          </a:xfrm>
          <a:prstGeom prst="ellipse">
            <a:avLst/>
          </a:prstGeom>
          <a:solidFill>
            <a:srgbClr val="54D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: Angulado 59">
            <a:extLst>
              <a:ext uri="{FF2B5EF4-FFF2-40B4-BE49-F238E27FC236}">
                <a16:creationId xmlns:a16="http://schemas.microsoft.com/office/drawing/2014/main" id="{A33B9CE6-4E10-FF6A-A7E1-82AEC523EBE3}"/>
              </a:ext>
            </a:extLst>
          </p:cNvPr>
          <p:cNvCxnSpPr>
            <a:cxnSpLocks/>
            <a:stCxn id="42" idx="4"/>
            <a:endCxn id="58" idx="6"/>
          </p:cNvCxnSpPr>
          <p:nvPr/>
        </p:nvCxnSpPr>
        <p:spPr>
          <a:xfrm rot="5400000">
            <a:off x="3921651" y="1629623"/>
            <a:ext cx="443750" cy="18889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>
            <a:extLst>
              <a:ext uri="{FF2B5EF4-FFF2-40B4-BE49-F238E27FC236}">
                <a16:creationId xmlns:a16="http://schemas.microsoft.com/office/drawing/2014/main" id="{2F3DF1B2-DA68-CF11-42F3-E0D8A97E35E9}"/>
              </a:ext>
            </a:extLst>
          </p:cNvPr>
          <p:cNvSpPr/>
          <p:nvPr/>
        </p:nvSpPr>
        <p:spPr>
          <a:xfrm>
            <a:off x="7937153" y="2690914"/>
            <a:ext cx="144000" cy="144000"/>
          </a:xfrm>
          <a:prstGeom prst="ellipse">
            <a:avLst/>
          </a:prstGeom>
          <a:solidFill>
            <a:srgbClr val="54D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6D2B0B68-3802-7249-3D5E-9A9347FE39F1}"/>
              </a:ext>
            </a:extLst>
          </p:cNvPr>
          <p:cNvCxnSpPr>
            <a:cxnSpLocks/>
            <a:stCxn id="44" idx="4"/>
            <a:endCxn id="61" idx="6"/>
          </p:cNvCxnSpPr>
          <p:nvPr/>
        </p:nvCxnSpPr>
        <p:spPr>
          <a:xfrm rot="5400000">
            <a:off x="8139695" y="2293667"/>
            <a:ext cx="410706" cy="52778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Google Shape;207;p8">
            <a:extLst>
              <a:ext uri="{FF2B5EF4-FFF2-40B4-BE49-F238E27FC236}">
                <a16:creationId xmlns:a16="http://schemas.microsoft.com/office/drawing/2014/main" id="{CC6E9A43-CD3F-66EA-C6C3-13FCE3A3072B}"/>
              </a:ext>
            </a:extLst>
          </p:cNvPr>
          <p:cNvSpPr txBox="1"/>
          <p:nvPr/>
        </p:nvSpPr>
        <p:spPr>
          <a:xfrm>
            <a:off x="5940564" y="4285906"/>
            <a:ext cx="28724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Recup.de bens sinistrados</a:t>
            </a:r>
          </a:p>
        </p:txBody>
      </p:sp>
      <p:sp>
        <p:nvSpPr>
          <p:cNvPr id="207" name="Google Shape;207;p8">
            <a:extLst>
              <a:ext uri="{FF2B5EF4-FFF2-40B4-BE49-F238E27FC236}">
                <a16:creationId xmlns:a16="http://schemas.microsoft.com/office/drawing/2014/main" id="{6C6275F3-9C2D-DCAA-45F5-450F1A0829C6}"/>
              </a:ext>
            </a:extLst>
          </p:cNvPr>
          <p:cNvSpPr txBox="1"/>
          <p:nvPr/>
        </p:nvSpPr>
        <p:spPr>
          <a:xfrm>
            <a:off x="809589" y="3023118"/>
            <a:ext cx="163787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Seguro Agrícola</a:t>
            </a:r>
          </a:p>
        </p:txBody>
      </p:sp>
      <p:sp>
        <p:nvSpPr>
          <p:cNvPr id="208" name="Google Shape;207;p8">
            <a:extLst>
              <a:ext uri="{FF2B5EF4-FFF2-40B4-BE49-F238E27FC236}">
                <a16:creationId xmlns:a16="http://schemas.microsoft.com/office/drawing/2014/main" id="{7AA48294-4C1A-E13C-8C5A-91947E8494CB}"/>
              </a:ext>
            </a:extLst>
          </p:cNvPr>
          <p:cNvSpPr txBox="1"/>
          <p:nvPr/>
        </p:nvSpPr>
        <p:spPr>
          <a:xfrm>
            <a:off x="809589" y="4014871"/>
            <a:ext cx="2398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Seguro de Patrimônio Rural</a:t>
            </a:r>
          </a:p>
        </p:txBody>
      </p:sp>
      <p:graphicFrame>
        <p:nvGraphicFramePr>
          <p:cNvPr id="217" name="Tabela 216">
            <a:extLst>
              <a:ext uri="{FF2B5EF4-FFF2-40B4-BE49-F238E27FC236}">
                <a16:creationId xmlns:a16="http://schemas.microsoft.com/office/drawing/2014/main" id="{8CDBC098-0EC7-0F12-6111-F3E9CB9EE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57853"/>
              </p:ext>
            </p:extLst>
          </p:nvPr>
        </p:nvGraphicFramePr>
        <p:xfrm>
          <a:off x="4378487" y="3062350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67%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Eficiência operacional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graphicFrame>
        <p:nvGraphicFramePr>
          <p:cNvPr id="225" name="Tabela 224">
            <a:extLst>
              <a:ext uri="{FF2B5EF4-FFF2-40B4-BE49-F238E27FC236}">
                <a16:creationId xmlns:a16="http://schemas.microsoft.com/office/drawing/2014/main" id="{83BB863F-670B-32E7-EFB1-0C0FB464C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91396"/>
              </p:ext>
            </p:extLst>
          </p:nvPr>
        </p:nvGraphicFramePr>
        <p:xfrm>
          <a:off x="4378487" y="4026749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33%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Eficiência operacional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sp>
        <p:nvSpPr>
          <p:cNvPr id="226" name="Google Shape;187;p5">
            <a:extLst>
              <a:ext uri="{FF2B5EF4-FFF2-40B4-BE49-F238E27FC236}">
                <a16:creationId xmlns:a16="http://schemas.microsoft.com/office/drawing/2014/main" id="{6C55F53C-9298-3FA4-0E91-066932BB0A79}"/>
              </a:ext>
            </a:extLst>
          </p:cNvPr>
          <p:cNvSpPr/>
          <p:nvPr/>
        </p:nvSpPr>
        <p:spPr>
          <a:xfrm>
            <a:off x="10446274" y="5996864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Tabela 226">
            <a:extLst>
              <a:ext uri="{FF2B5EF4-FFF2-40B4-BE49-F238E27FC236}">
                <a16:creationId xmlns:a16="http://schemas.microsoft.com/office/drawing/2014/main" id="{02B9BB15-FF26-1785-5575-4EE50C9DA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94785"/>
              </p:ext>
            </p:extLst>
          </p:nvPr>
        </p:nvGraphicFramePr>
        <p:xfrm>
          <a:off x="2992931" y="5298883"/>
          <a:ext cx="1306800" cy="10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8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200%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127553" marR="127553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Escalabilidade de contratação de Seguros Rurais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cxnSp>
        <p:nvCxnSpPr>
          <p:cNvPr id="229" name="Conector reto 228">
            <a:extLst>
              <a:ext uri="{FF2B5EF4-FFF2-40B4-BE49-F238E27FC236}">
                <a16:creationId xmlns:a16="http://schemas.microsoft.com/office/drawing/2014/main" id="{FCDD5A4F-2822-BD23-6A12-60014D1192ED}"/>
              </a:ext>
            </a:extLst>
          </p:cNvPr>
          <p:cNvCxnSpPr/>
          <p:nvPr/>
        </p:nvCxnSpPr>
        <p:spPr>
          <a:xfrm>
            <a:off x="5653730" y="2929221"/>
            <a:ext cx="0" cy="327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Agrupar 196">
            <a:extLst>
              <a:ext uri="{FF2B5EF4-FFF2-40B4-BE49-F238E27FC236}">
                <a16:creationId xmlns:a16="http://schemas.microsoft.com/office/drawing/2014/main" id="{F802EF08-C5F6-3011-DBBB-65CEF3D28CF5}"/>
              </a:ext>
            </a:extLst>
          </p:cNvPr>
          <p:cNvGrpSpPr/>
          <p:nvPr/>
        </p:nvGrpSpPr>
        <p:grpSpPr>
          <a:xfrm>
            <a:off x="9142593" y="2667224"/>
            <a:ext cx="2937396" cy="1705508"/>
            <a:chOff x="933845" y="4850876"/>
            <a:chExt cx="2937396" cy="1705508"/>
          </a:xfrm>
        </p:grpSpPr>
        <p:sp>
          <p:nvSpPr>
            <p:cNvPr id="54" name="Google Shape;207;p8">
              <a:extLst>
                <a:ext uri="{FF2B5EF4-FFF2-40B4-BE49-F238E27FC236}">
                  <a16:creationId xmlns:a16="http://schemas.microsoft.com/office/drawing/2014/main" id="{C671531C-292C-EBAA-ACA7-7F12B6D8D8F8}"/>
                </a:ext>
              </a:extLst>
            </p:cNvPr>
            <p:cNvSpPr txBox="1"/>
            <p:nvPr/>
          </p:nvSpPr>
          <p:spPr>
            <a:xfrm>
              <a:off x="1003950" y="4850876"/>
              <a:ext cx="2867291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 dirty="0">
                  <a:solidFill>
                    <a:srgbClr val="54DCFC"/>
                  </a:solidFill>
                  <a:latin typeface="Century Gothic" panose="020B0502020202020204" pitchFamily="34" charset="0"/>
                  <a:ea typeface="Open Sans"/>
                  <a:cs typeface="Open Sans"/>
                  <a:sym typeface="Open Sans"/>
                </a:rPr>
                <a:t>Recuperação de IOF de propostas recusadas</a:t>
              </a:r>
            </a:p>
          </p:txBody>
        </p:sp>
        <p:pic>
          <p:nvPicPr>
            <p:cNvPr id="194" name="Imagem 193">
              <a:extLst>
                <a:ext uri="{FF2B5EF4-FFF2-40B4-BE49-F238E27FC236}">
                  <a16:creationId xmlns:a16="http://schemas.microsoft.com/office/drawing/2014/main" id="{FBB42744-F37E-443E-5704-6A0E6C011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81019" y="5418011"/>
              <a:ext cx="2059673" cy="1138373"/>
            </a:xfrm>
            <a:prstGeom prst="rect">
              <a:avLst/>
            </a:prstGeom>
          </p:spPr>
        </p:pic>
        <p:sp>
          <p:nvSpPr>
            <p:cNvPr id="195" name="Google Shape;207;p8">
              <a:extLst>
                <a:ext uri="{FF2B5EF4-FFF2-40B4-BE49-F238E27FC236}">
                  <a16:creationId xmlns:a16="http://schemas.microsoft.com/office/drawing/2014/main" id="{B8405837-9E6B-A844-7530-25BC803D6027}"/>
                </a:ext>
              </a:extLst>
            </p:cNvPr>
            <p:cNvSpPr txBox="1"/>
            <p:nvPr/>
          </p:nvSpPr>
          <p:spPr>
            <a:xfrm>
              <a:off x="933845" y="5543843"/>
              <a:ext cx="7923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 dirty="0">
                  <a:solidFill>
                    <a:srgbClr val="ED7D31"/>
                  </a:solidFill>
                  <a:latin typeface="Century Gothic" panose="020B0502020202020204" pitchFamily="34" charset="0"/>
                  <a:ea typeface="Open Sans"/>
                  <a:cs typeface="Open Sans"/>
                  <a:sym typeface="Open Sans"/>
                </a:rPr>
                <a:t>4 semanas no mês</a:t>
              </a:r>
            </a:p>
          </p:txBody>
        </p:sp>
        <p:sp>
          <p:nvSpPr>
            <p:cNvPr id="196" name="Google Shape;207;p8">
              <a:extLst>
                <a:ext uri="{FF2B5EF4-FFF2-40B4-BE49-F238E27FC236}">
                  <a16:creationId xmlns:a16="http://schemas.microsoft.com/office/drawing/2014/main" id="{161626B9-10A4-2015-F1F3-8A928BF8FC41}"/>
                </a:ext>
              </a:extLst>
            </p:cNvPr>
            <p:cNvSpPr txBox="1"/>
            <p:nvPr/>
          </p:nvSpPr>
          <p:spPr>
            <a:xfrm>
              <a:off x="2623886" y="6076830"/>
              <a:ext cx="7923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 dirty="0">
                  <a:solidFill>
                    <a:schemeClr val="accent4">
                      <a:lumMod val="75000"/>
                    </a:schemeClr>
                  </a:solidFill>
                  <a:latin typeface="Century Gothic" panose="020B0502020202020204" pitchFamily="34" charset="0"/>
                  <a:ea typeface="Open Sans"/>
                  <a:cs typeface="Open Sans"/>
                  <a:sym typeface="Open Sans"/>
                </a:rPr>
                <a:t>1 semana no mês</a:t>
              </a:r>
            </a:p>
          </p:txBody>
        </p:sp>
      </p:grpSp>
      <p:cxnSp>
        <p:nvCxnSpPr>
          <p:cNvPr id="198" name="Conector: Angulado 197">
            <a:extLst>
              <a:ext uri="{FF2B5EF4-FFF2-40B4-BE49-F238E27FC236}">
                <a16:creationId xmlns:a16="http://schemas.microsoft.com/office/drawing/2014/main" id="{43E40FC5-2124-961D-94BC-BFAE9633AAEF}"/>
              </a:ext>
            </a:extLst>
          </p:cNvPr>
          <p:cNvCxnSpPr>
            <a:cxnSpLocks/>
            <a:stCxn id="46" idx="4"/>
            <a:endCxn id="202" idx="0"/>
          </p:cNvCxnSpPr>
          <p:nvPr/>
        </p:nvCxnSpPr>
        <p:spPr>
          <a:xfrm rot="5400000">
            <a:off x="9226873" y="2168237"/>
            <a:ext cx="371750" cy="7396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Elipse 201">
            <a:extLst>
              <a:ext uri="{FF2B5EF4-FFF2-40B4-BE49-F238E27FC236}">
                <a16:creationId xmlns:a16="http://schemas.microsoft.com/office/drawing/2014/main" id="{8DC3493D-8C7E-5ED6-EC16-12C48E4E5003}"/>
              </a:ext>
            </a:extLst>
          </p:cNvPr>
          <p:cNvSpPr/>
          <p:nvPr/>
        </p:nvSpPr>
        <p:spPr>
          <a:xfrm>
            <a:off x="8970901" y="2723958"/>
            <a:ext cx="144000" cy="144000"/>
          </a:xfrm>
          <a:prstGeom prst="ellipse">
            <a:avLst/>
          </a:prstGeom>
          <a:solidFill>
            <a:srgbClr val="54D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1" name="Google Shape;207;p8">
            <a:extLst>
              <a:ext uri="{FF2B5EF4-FFF2-40B4-BE49-F238E27FC236}">
                <a16:creationId xmlns:a16="http://schemas.microsoft.com/office/drawing/2014/main" id="{CACCE677-7A34-7F47-B65A-B65F8DA8687C}"/>
              </a:ext>
            </a:extLst>
          </p:cNvPr>
          <p:cNvSpPr txBox="1"/>
          <p:nvPr/>
        </p:nvSpPr>
        <p:spPr>
          <a:xfrm>
            <a:off x="5948274" y="4606835"/>
            <a:ext cx="21800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Máquinas e equipamentos</a:t>
            </a:r>
          </a:p>
        </p:txBody>
      </p:sp>
      <p:sp>
        <p:nvSpPr>
          <p:cNvPr id="212" name="Google Shape;207;p8">
            <a:extLst>
              <a:ext uri="{FF2B5EF4-FFF2-40B4-BE49-F238E27FC236}">
                <a16:creationId xmlns:a16="http://schemas.microsoft.com/office/drawing/2014/main" id="{9FEC6151-952E-9EDD-8AEF-DE73E92BB1A4}"/>
              </a:ext>
            </a:extLst>
          </p:cNvPr>
          <p:cNvSpPr txBox="1"/>
          <p:nvPr/>
        </p:nvSpPr>
        <p:spPr>
          <a:xfrm>
            <a:off x="5976973" y="5598588"/>
            <a:ext cx="239801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Veículos</a:t>
            </a:r>
          </a:p>
        </p:txBody>
      </p:sp>
      <p:sp>
        <p:nvSpPr>
          <p:cNvPr id="213" name="Google Shape;207;p8">
            <a:extLst>
              <a:ext uri="{FF2B5EF4-FFF2-40B4-BE49-F238E27FC236}">
                <a16:creationId xmlns:a16="http://schemas.microsoft.com/office/drawing/2014/main" id="{D06252FA-5675-9E29-4CD1-A2B13C94120B}"/>
              </a:ext>
            </a:extLst>
          </p:cNvPr>
          <p:cNvSpPr txBox="1"/>
          <p:nvPr/>
        </p:nvSpPr>
        <p:spPr>
          <a:xfrm>
            <a:off x="5930051" y="2610504"/>
            <a:ext cx="215814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Emissão de Ordens de Pagamento</a:t>
            </a:r>
          </a:p>
        </p:txBody>
      </p:sp>
      <p:graphicFrame>
        <p:nvGraphicFramePr>
          <p:cNvPr id="214" name="Tabela 213">
            <a:extLst>
              <a:ext uri="{FF2B5EF4-FFF2-40B4-BE49-F238E27FC236}">
                <a16:creationId xmlns:a16="http://schemas.microsoft.com/office/drawing/2014/main" id="{159A68D4-EDB2-56E0-FF56-3526BC9EB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989097"/>
              </p:ext>
            </p:extLst>
          </p:nvPr>
        </p:nvGraphicFramePr>
        <p:xfrm>
          <a:off x="5988485" y="3178967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0%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Erros de emissão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graphicFrame>
        <p:nvGraphicFramePr>
          <p:cNvPr id="215" name="Tabela 214">
            <a:extLst>
              <a:ext uri="{FF2B5EF4-FFF2-40B4-BE49-F238E27FC236}">
                <a16:creationId xmlns:a16="http://schemas.microsoft.com/office/drawing/2014/main" id="{A4786C1E-6DE0-16DF-31B6-85CB976A1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6520"/>
              </p:ext>
            </p:extLst>
          </p:nvPr>
        </p:nvGraphicFramePr>
        <p:xfrm>
          <a:off x="7218276" y="3154453"/>
          <a:ext cx="1176120" cy="89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12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100%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87120" marR="8712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Redução de reclamações de clientes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87120" marR="8712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graphicFrame>
        <p:nvGraphicFramePr>
          <p:cNvPr id="244" name="Tabela 243">
            <a:extLst>
              <a:ext uri="{FF2B5EF4-FFF2-40B4-BE49-F238E27FC236}">
                <a16:creationId xmlns:a16="http://schemas.microsoft.com/office/drawing/2014/main" id="{37F6CB7A-0FCB-4417-878F-C647374F2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21789"/>
              </p:ext>
            </p:extLst>
          </p:nvPr>
        </p:nvGraphicFramePr>
        <p:xfrm>
          <a:off x="9944725" y="4632602"/>
          <a:ext cx="1069200" cy="106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2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90%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9200" marR="792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Redução de reclamações de clientes e parceiros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9200" marR="792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cxnSp>
        <p:nvCxnSpPr>
          <p:cNvPr id="245" name="Conector reto 244">
            <a:extLst>
              <a:ext uri="{FF2B5EF4-FFF2-40B4-BE49-F238E27FC236}">
                <a16:creationId xmlns:a16="http://schemas.microsoft.com/office/drawing/2014/main" id="{BD21EF8F-ABB9-DF44-F8B4-E445D46BE154}"/>
              </a:ext>
            </a:extLst>
          </p:cNvPr>
          <p:cNvCxnSpPr/>
          <p:nvPr/>
        </p:nvCxnSpPr>
        <p:spPr>
          <a:xfrm>
            <a:off x="8813057" y="3183835"/>
            <a:ext cx="0" cy="10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8" name="Imagem 257">
            <a:extLst>
              <a:ext uri="{FF2B5EF4-FFF2-40B4-BE49-F238E27FC236}">
                <a16:creationId xmlns:a16="http://schemas.microsoft.com/office/drawing/2014/main" id="{8F52DBC9-BEF3-CCBA-3B3E-9198C6E1F7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9520" y="4815316"/>
            <a:ext cx="3377477" cy="1664352"/>
          </a:xfrm>
          <a:prstGeom prst="rect">
            <a:avLst/>
          </a:prstGeom>
        </p:spPr>
      </p:pic>
      <p:graphicFrame>
        <p:nvGraphicFramePr>
          <p:cNvPr id="242" name="Tabela 241">
            <a:extLst>
              <a:ext uri="{FF2B5EF4-FFF2-40B4-BE49-F238E27FC236}">
                <a16:creationId xmlns:a16="http://schemas.microsoft.com/office/drawing/2014/main" id="{00949483-B98F-3C1B-A65F-B1D9A8B89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66451"/>
              </p:ext>
            </p:extLst>
          </p:nvPr>
        </p:nvGraphicFramePr>
        <p:xfrm>
          <a:off x="8788433" y="4648722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72%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Eficiência operacional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graphicFrame>
        <p:nvGraphicFramePr>
          <p:cNvPr id="243" name="Tabela 242">
            <a:extLst>
              <a:ext uri="{FF2B5EF4-FFF2-40B4-BE49-F238E27FC236}">
                <a16:creationId xmlns:a16="http://schemas.microsoft.com/office/drawing/2014/main" id="{4715AF69-2FBA-051B-068B-44290FAC5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69093"/>
              </p:ext>
            </p:extLst>
          </p:nvPr>
        </p:nvGraphicFramePr>
        <p:xfrm>
          <a:off x="8787720" y="5603116"/>
          <a:ext cx="97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1671576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34%</a:t>
                      </a:r>
                      <a:endParaRPr lang="pt-BR" sz="7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2878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entury Gothic" panose="020B0502020202020204" pitchFamily="34" charset="0"/>
                        </a:rPr>
                        <a:t>Eficiência operacional</a:t>
                      </a:r>
                      <a:endParaRPr lang="pt-BR" sz="11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marL="72000" marR="7200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82819"/>
                  </a:ext>
                </a:extLst>
              </a:tr>
            </a:tbl>
          </a:graphicData>
        </a:graphic>
      </p:graphicFrame>
      <p:pic>
        <p:nvPicPr>
          <p:cNvPr id="263" name="Imagem 262">
            <a:extLst>
              <a:ext uri="{FF2B5EF4-FFF2-40B4-BE49-F238E27FC236}">
                <a16:creationId xmlns:a16="http://schemas.microsoft.com/office/drawing/2014/main" id="{12A33AAA-0FCE-1BD7-0F0E-1A02839524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0579" y="5297380"/>
            <a:ext cx="2111751" cy="1161980"/>
          </a:xfrm>
          <a:prstGeom prst="rect">
            <a:avLst/>
          </a:prstGeom>
        </p:spPr>
      </p:pic>
      <p:sp>
        <p:nvSpPr>
          <p:cNvPr id="264" name="Google Shape;207;p8">
            <a:extLst>
              <a:ext uri="{FF2B5EF4-FFF2-40B4-BE49-F238E27FC236}">
                <a16:creationId xmlns:a16="http://schemas.microsoft.com/office/drawing/2014/main" id="{6B00AC81-81EE-BDCC-25A2-1606DACBC5F5}"/>
              </a:ext>
            </a:extLst>
          </p:cNvPr>
          <p:cNvSpPr txBox="1"/>
          <p:nvPr/>
        </p:nvSpPr>
        <p:spPr>
          <a:xfrm>
            <a:off x="809589" y="5000861"/>
            <a:ext cx="23980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Escalabilidade</a:t>
            </a:r>
          </a:p>
        </p:txBody>
      </p:sp>
      <p:pic>
        <p:nvPicPr>
          <p:cNvPr id="265" name="Imagem 264">
            <a:extLst>
              <a:ext uri="{FF2B5EF4-FFF2-40B4-BE49-F238E27FC236}">
                <a16:creationId xmlns:a16="http://schemas.microsoft.com/office/drawing/2014/main" id="{680FE923-B69B-B28D-FDB3-00547DC2D9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7645" y="3184185"/>
            <a:ext cx="3615241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4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/>
          <p:nvPr/>
        </p:nvSpPr>
        <p:spPr>
          <a:xfrm>
            <a:off x="483474" y="229467"/>
            <a:ext cx="842917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3F5FFF"/>
                </a:solidFill>
                <a:latin typeface="Open Sans"/>
                <a:ea typeface="Open Sans"/>
                <a:cs typeface="Open Sans"/>
                <a:sym typeface="Open Sans"/>
              </a:rPr>
              <a:t>Nossos próximos passos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Preparando a transição para AI Centers</a:t>
            </a:r>
          </a:p>
        </p:txBody>
      </p:sp>
      <p:grpSp>
        <p:nvGrpSpPr>
          <p:cNvPr id="261" name="Google Shape;261;p9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62" name="Google Shape;262;p9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1A949B8-0BFB-9FC2-B2D3-DC2B6CCC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567" y="6019525"/>
            <a:ext cx="1499825" cy="5973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034FEBA-9FA9-C4A1-60E2-417596806930}"/>
              </a:ext>
            </a:extLst>
          </p:cNvPr>
          <p:cNvSpPr txBox="1"/>
          <p:nvPr/>
        </p:nvSpPr>
        <p:spPr>
          <a:xfrm>
            <a:off x="1039826" y="1771798"/>
            <a:ext cx="6947403" cy="435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</a:pPr>
            <a:r>
              <a:rPr lang="pt-BR" sz="2400" b="1" i="0" dirty="0">
                <a:solidFill>
                  <a:srgbClr val="3F5FFF"/>
                </a:solidFill>
                <a:effectLst/>
                <a:latin typeface="Century Gothic" panose="020B0502020202020204" pitchFamily="34" charset="0"/>
              </a:rPr>
              <a:t>Transição de Workflow e RPA para IA Centers: monitorando nossos parceiros contratados;</a:t>
            </a:r>
            <a:endParaRPr lang="pt-BR" sz="2400" b="1" i="0" dirty="0">
              <a:solidFill>
                <a:srgbClr val="FF6E91"/>
              </a:solidFill>
              <a:effectLst/>
              <a:latin typeface="Century Gothic" panose="020B0502020202020204" pitchFamily="34" charset="0"/>
            </a:endParaRPr>
          </a:p>
          <a:p>
            <a:pPr marL="539750" indent="-285750"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  <a:buFont typeface="Wingdings" panose="05000000000000000000" pitchFamily="2" charset="2"/>
              <a:buChar char="§"/>
            </a:pPr>
            <a:endParaRPr lang="pt-BR" sz="2000" b="1" dirty="0">
              <a:solidFill>
                <a:srgbClr val="FF6E9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</a:pPr>
            <a:r>
              <a:rPr lang="pt-BR" sz="2400" b="1" dirty="0">
                <a:solidFill>
                  <a:srgbClr val="3F5FFF"/>
                </a:solidFill>
                <a:latin typeface="Century Gothic" panose="020B0502020202020204" pitchFamily="34" charset="0"/>
              </a:rPr>
              <a:t>Revisão do pipeline de oportunidades: estratégia 25/26 </a:t>
            </a:r>
            <a:r>
              <a:rPr lang="pt-BR" sz="2400" b="1" dirty="0" err="1">
                <a:solidFill>
                  <a:srgbClr val="3F5FFF"/>
                </a:solidFill>
                <a:latin typeface="Century Gothic" panose="020B0502020202020204" pitchFamily="34" charset="0"/>
              </a:rPr>
              <a:t>vs</a:t>
            </a:r>
            <a:r>
              <a:rPr lang="pt-BR" sz="2400" b="1" dirty="0">
                <a:solidFill>
                  <a:srgbClr val="3F5FFF"/>
                </a:solidFill>
                <a:latin typeface="Century Gothic" panose="020B0502020202020204" pitchFamily="34" charset="0"/>
              </a:rPr>
              <a:t> IA Centers;</a:t>
            </a:r>
          </a:p>
          <a:p>
            <a:pPr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FF6E91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</a:pPr>
            <a:r>
              <a:rPr lang="pt-BR" sz="2400" b="1" dirty="0">
                <a:solidFill>
                  <a:srgbClr val="3F5FFF"/>
                </a:solidFill>
                <a:latin typeface="Century Gothic" panose="020B0502020202020204" pitchFamily="34" charset="0"/>
              </a:rPr>
              <a:t>Estruturar o orçamento de investimentos de 2025;</a:t>
            </a:r>
          </a:p>
          <a:p>
            <a:pPr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</a:pPr>
            <a:endParaRPr lang="pt-BR" sz="2400" b="1" dirty="0">
              <a:solidFill>
                <a:srgbClr val="3F5FFF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4000"/>
              </a:lnSpc>
              <a:spcAft>
                <a:spcPts val="300"/>
              </a:spcAft>
              <a:buClr>
                <a:srgbClr val="FF6E91"/>
              </a:buClr>
            </a:pPr>
            <a:r>
              <a:rPr lang="pt-BR" sz="2400" b="1" dirty="0">
                <a:solidFill>
                  <a:srgbClr val="3F5FFF"/>
                </a:solidFill>
                <a:latin typeface="Century Gothic" panose="020B0502020202020204" pitchFamily="34" charset="0"/>
              </a:rPr>
              <a:t>Medição contínua de resultados.</a:t>
            </a:r>
            <a:endParaRPr lang="pt-BR" sz="2000" b="1" i="0" dirty="0">
              <a:solidFill>
                <a:srgbClr val="FF6E91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14" name="Google Shape;116;g2dc001fbcc0_0_3">
            <a:extLst>
              <a:ext uri="{FF2B5EF4-FFF2-40B4-BE49-F238E27FC236}">
                <a16:creationId xmlns:a16="http://schemas.microsoft.com/office/drawing/2014/main" id="{74E9D3D1-E531-A650-6EF7-EE521885AE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5660" t="8847" r="19937" b="11159"/>
          <a:stretch/>
        </p:blipFill>
        <p:spPr>
          <a:xfrm>
            <a:off x="8202911" y="910164"/>
            <a:ext cx="4981268" cy="4889295"/>
          </a:xfrm>
          <a:prstGeom prst="roundRect">
            <a:avLst>
              <a:gd name="adj" fmla="val 166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ráfico 16" descr="Selo 1 com preenchimento sólido">
            <a:extLst>
              <a:ext uri="{FF2B5EF4-FFF2-40B4-BE49-F238E27FC236}">
                <a16:creationId xmlns:a16="http://schemas.microsoft.com/office/drawing/2014/main" id="{31FC70B0-4CDF-98F9-6507-63E58C90D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474" y="1745316"/>
            <a:ext cx="540000" cy="540000"/>
          </a:xfrm>
          <a:prstGeom prst="rect">
            <a:avLst/>
          </a:prstGeom>
        </p:spPr>
      </p:pic>
      <p:pic>
        <p:nvPicPr>
          <p:cNvPr id="28" name="Gráfico 27" descr="Crachá com preenchimento sólido">
            <a:extLst>
              <a:ext uri="{FF2B5EF4-FFF2-40B4-BE49-F238E27FC236}">
                <a16:creationId xmlns:a16="http://schemas.microsoft.com/office/drawing/2014/main" id="{63CD0EC9-3C5B-DA41-FE63-162A9DA8F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474" y="3027225"/>
            <a:ext cx="540000" cy="540000"/>
          </a:xfrm>
          <a:prstGeom prst="rect">
            <a:avLst/>
          </a:prstGeom>
        </p:spPr>
      </p:pic>
      <p:pic>
        <p:nvPicPr>
          <p:cNvPr id="30" name="Gráfico 29" descr="Selo 3 com preenchimento sólido">
            <a:extLst>
              <a:ext uri="{FF2B5EF4-FFF2-40B4-BE49-F238E27FC236}">
                <a16:creationId xmlns:a16="http://schemas.microsoft.com/office/drawing/2014/main" id="{66F66CB0-69F7-1D59-892A-A8A6D6D25B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9826" y="4265560"/>
            <a:ext cx="540000" cy="540000"/>
          </a:xfrm>
          <a:prstGeom prst="rect">
            <a:avLst/>
          </a:prstGeom>
        </p:spPr>
      </p:pic>
      <p:pic>
        <p:nvPicPr>
          <p:cNvPr id="32" name="Gráfico 31" descr="Selo 4 com preenchimento sólido">
            <a:extLst>
              <a:ext uri="{FF2B5EF4-FFF2-40B4-BE49-F238E27FC236}">
                <a16:creationId xmlns:a16="http://schemas.microsoft.com/office/drawing/2014/main" id="{1C992329-CC16-A628-35E9-70846D924A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650" y="558664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3;p6">
            <a:extLst>
              <a:ext uri="{FF2B5EF4-FFF2-40B4-BE49-F238E27FC236}">
                <a16:creationId xmlns:a16="http://schemas.microsoft.com/office/drawing/2014/main" id="{41A26887-9098-6520-B730-020FB8986A96}"/>
              </a:ext>
            </a:extLst>
          </p:cNvPr>
          <p:cNvSpPr/>
          <p:nvPr/>
        </p:nvSpPr>
        <p:spPr>
          <a:xfrm rot="10800000">
            <a:off x="0" y="0"/>
            <a:ext cx="12284400" cy="6858000"/>
          </a:xfrm>
          <a:prstGeom prst="rect">
            <a:avLst/>
          </a:prstGeom>
          <a:gradFill>
            <a:gsLst>
              <a:gs pos="0">
                <a:srgbClr val="54DCFC"/>
              </a:gs>
              <a:gs pos="57000">
                <a:srgbClr val="3F5FFF"/>
              </a:gs>
              <a:gs pos="100000">
                <a:srgbClr val="3F5FFF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E3DABEB-2900-29CD-81EB-1F55292E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190"/>
            <a:ext cx="12355611" cy="7036190"/>
          </a:xfrm>
          <a:prstGeom prst="rect">
            <a:avLst/>
          </a:prstGeom>
        </p:spPr>
      </p:pic>
      <p:grpSp>
        <p:nvGrpSpPr>
          <p:cNvPr id="141" name="Google Shape;141;g2dc001fbcc0_0_22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142" name="Google Shape;142;g2dc001fbcc0_0_22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2dc001fbcc0_0_22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dc001fbcc0_0_22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2dc001fbcc0_0_22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2dc001fbcc0_0_22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CE494E2-7895-EBD9-65BF-75B544E4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9" y="3016537"/>
            <a:ext cx="395596" cy="396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61E911-CFE7-353D-BEE8-19B1721D6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7" y="2453681"/>
            <a:ext cx="432000" cy="432000"/>
          </a:xfrm>
          <a:prstGeom prst="rect">
            <a:avLst/>
          </a:prstGeom>
        </p:spPr>
      </p:pic>
      <p:pic>
        <p:nvPicPr>
          <p:cNvPr id="1026" name="Picture 2" descr="Imagens Instagram PNG e Vetor, com Fundo Transparente Para ...">
            <a:extLst>
              <a:ext uri="{FF2B5EF4-FFF2-40B4-BE49-F238E27FC236}">
                <a16:creationId xmlns:a16="http://schemas.microsoft.com/office/drawing/2014/main" id="{C4B1AE61-2047-9BB6-0B22-1C2CAD60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7" y="1951079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6D2CA2D-C56E-F633-DBD4-C051E8CCD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5313"/>
          <a:stretch/>
        </p:blipFill>
        <p:spPr>
          <a:xfrm>
            <a:off x="427840" y="3341981"/>
            <a:ext cx="466194" cy="756000"/>
          </a:xfrm>
          <a:prstGeom prst="rect">
            <a:avLst/>
          </a:prstGeom>
        </p:spPr>
      </p:pic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65DEE48C-D9E6-C1AF-898B-9BFD0C413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51864"/>
              </p:ext>
            </p:extLst>
          </p:nvPr>
        </p:nvGraphicFramePr>
        <p:xfrm>
          <a:off x="894034" y="1872350"/>
          <a:ext cx="4666231" cy="2100980"/>
        </p:xfrm>
        <a:graphic>
          <a:graphicData uri="http://schemas.openxmlformats.org/drawingml/2006/table">
            <a:tbl>
              <a:tblPr firstRow="1" bandRow="1">
                <a:tableStyleId>{DFD5791F-CD7A-4B82-954E-455AAA12B71B}</a:tableStyleId>
              </a:tblPr>
              <a:tblGrid>
                <a:gridCol w="4666231">
                  <a:extLst>
                    <a:ext uri="{9D8B030D-6E8A-4147-A177-3AD203B41FA5}">
                      <a16:colId xmlns:a16="http://schemas.microsoft.com/office/drawing/2014/main" val="2645241619"/>
                    </a:ext>
                  </a:extLst>
                </a:gridCol>
              </a:tblGrid>
              <a:tr h="525245"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@LuisMartinelli11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4807303"/>
                  </a:ext>
                </a:extLst>
              </a:tr>
              <a:tr h="525245"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LuísMartinelli11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359640"/>
                  </a:ext>
                </a:extLst>
              </a:tr>
              <a:tr h="525245">
                <a:tc>
                  <a:txBody>
                    <a:bodyPr/>
                    <a:lstStyle/>
                    <a:p>
                      <a:r>
                        <a:rPr lang="pt-BR" sz="16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LuísASaavedraMartinelli</a:t>
                      </a:r>
                      <a:endParaRPr lang="pt-BR" sz="16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9995000"/>
                  </a:ext>
                </a:extLst>
              </a:tr>
              <a:tr h="525245"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LuísMartinelli11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3939533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25F314AE-8045-37E3-8A8E-611CF4500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439359"/>
              </p:ext>
            </p:extLst>
          </p:nvPr>
        </p:nvGraphicFramePr>
        <p:xfrm>
          <a:off x="427840" y="260018"/>
          <a:ext cx="5132425" cy="1107758"/>
        </p:xfrm>
        <a:graphic>
          <a:graphicData uri="http://schemas.openxmlformats.org/drawingml/2006/table">
            <a:tbl>
              <a:tblPr firstRow="1" bandRow="1">
                <a:tableStyleId>{DFD5791F-CD7A-4B82-954E-455AAA12B71B}</a:tableStyleId>
              </a:tblPr>
              <a:tblGrid>
                <a:gridCol w="5132425">
                  <a:extLst>
                    <a:ext uri="{9D8B030D-6E8A-4147-A177-3AD203B41FA5}">
                      <a16:colId xmlns:a16="http://schemas.microsoft.com/office/drawing/2014/main" val="2645241619"/>
                    </a:ext>
                  </a:extLst>
                </a:gridCol>
              </a:tblGrid>
              <a:tr h="518103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</a:pPr>
                      <a:r>
                        <a:rPr lang="pt-BR" sz="24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Luís Alberto Saavedra Martinelli</a:t>
                      </a:r>
                    </a:p>
                    <a:p>
                      <a:pPr>
                        <a:lnSpc>
                          <a:spcPct val="114000"/>
                        </a:lnSpc>
                      </a:pPr>
                      <a:r>
                        <a:rPr lang="pt-BR" sz="1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lmartinell@brasilseg.com.br</a:t>
                      </a:r>
                    </a:p>
                    <a:p>
                      <a:pPr>
                        <a:lnSpc>
                          <a:spcPct val="114000"/>
                        </a:lnSpc>
                      </a:pPr>
                      <a:r>
                        <a:rPr lang="pt-BR" sz="1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(11) 97536-1311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4807303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F51CA4A-E47B-EEE9-EC6D-62F68F268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845625"/>
              </p:ext>
            </p:extLst>
          </p:nvPr>
        </p:nvGraphicFramePr>
        <p:xfrm>
          <a:off x="443852" y="1453824"/>
          <a:ext cx="3505515" cy="518103"/>
        </p:xfrm>
        <a:graphic>
          <a:graphicData uri="http://schemas.openxmlformats.org/drawingml/2006/table">
            <a:tbl>
              <a:tblPr firstRow="1" bandRow="1">
                <a:tableStyleId>{DFD5791F-CD7A-4B82-954E-455AAA12B71B}</a:tableStyleId>
              </a:tblPr>
              <a:tblGrid>
                <a:gridCol w="3505515">
                  <a:extLst>
                    <a:ext uri="{9D8B030D-6E8A-4147-A177-3AD203B41FA5}">
                      <a16:colId xmlns:a16="http://schemas.microsoft.com/office/drawing/2014/main" val="2645241619"/>
                    </a:ext>
                  </a:extLst>
                </a:gridCol>
              </a:tblGrid>
              <a:tr h="518103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</a:pPr>
                      <a:r>
                        <a:rPr lang="pt-BR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Canais profissionais:</a:t>
                      </a:r>
                      <a:endParaRPr lang="pt-BR" sz="14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62455" marR="6245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4807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9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438FC24-B7EF-0158-D7FB-070ABAB7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09" y="0"/>
            <a:ext cx="12277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628375" y="3152139"/>
            <a:ext cx="12284399" cy="477345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1723049" y="1119650"/>
            <a:ext cx="58825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Somos a maior seguradora do Brasil nos ramos em que atuamos</a:t>
            </a:r>
          </a:p>
        </p:txBody>
      </p:sp>
      <p:sp>
        <p:nvSpPr>
          <p:cNvPr id="259" name="Google Shape;259;p9"/>
          <p:cNvSpPr txBox="1"/>
          <p:nvPr/>
        </p:nvSpPr>
        <p:spPr>
          <a:xfrm>
            <a:off x="483474" y="229467"/>
            <a:ext cx="66554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3F5FFF"/>
                </a:solidFill>
                <a:latin typeface="Open Sans"/>
                <a:ea typeface="Open Sans"/>
                <a:cs typeface="Open Sans"/>
                <a:sym typeface="Open Sans"/>
              </a:rPr>
              <a:t>Market Share</a:t>
            </a:r>
            <a:endParaRPr sz="4800" b="1" dirty="0">
              <a:solidFill>
                <a:srgbClr val="3F5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1" name="Google Shape;261;p9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62" name="Google Shape;262;p9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1A949B8-0BFB-9FC2-B2D3-DC2B6CCCC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685" y="265825"/>
            <a:ext cx="1499825" cy="597349"/>
          </a:xfrm>
          <a:prstGeom prst="rect">
            <a:avLst/>
          </a:prstGeom>
        </p:spPr>
      </p:pic>
      <p:pic>
        <p:nvPicPr>
          <p:cNvPr id="2" name="Google Shape;156;g2dc001fbcc0_0_41">
            <a:extLst>
              <a:ext uri="{FF2B5EF4-FFF2-40B4-BE49-F238E27FC236}">
                <a16:creationId xmlns:a16="http://schemas.microsoft.com/office/drawing/2014/main" id="{3D690AEF-FF98-0125-97D6-0BB40B40E38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6151" t="30054" r="28405" b="8522"/>
          <a:stretch/>
        </p:blipFill>
        <p:spPr>
          <a:xfrm>
            <a:off x="4412645" y="2315919"/>
            <a:ext cx="3320561" cy="2453552"/>
          </a:xfrm>
          <a:prstGeom prst="roundRect">
            <a:avLst>
              <a:gd name="adj" fmla="val 1660"/>
            </a:avLst>
          </a:prstGeom>
          <a:noFill/>
          <a:ln w="28575" cap="flat" cmpd="sng">
            <a:solidFill>
              <a:srgbClr val="3F5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8F71F12-A420-247A-424C-1F8A26EF836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49" y="2315919"/>
            <a:ext cx="3320561" cy="2453552"/>
          </a:xfrm>
          <a:prstGeom prst="roundRect">
            <a:avLst>
              <a:gd name="adj" fmla="val 1660"/>
            </a:avLst>
          </a:prstGeom>
          <a:noFill/>
          <a:ln w="28575" cap="flat" cmpd="sng">
            <a:solidFill>
              <a:srgbClr val="3F5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C6B3C78-C9A0-3187-01B0-7B5DECF4F4F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670" y="2315919"/>
            <a:ext cx="3279932" cy="2426418"/>
          </a:xfrm>
          <a:prstGeom prst="roundRect">
            <a:avLst>
              <a:gd name="adj" fmla="val 1660"/>
            </a:avLst>
          </a:prstGeom>
          <a:noFill/>
          <a:ln w="28575" cap="flat" cmpd="sng">
            <a:solidFill>
              <a:srgbClr val="3F5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274951-B8E1-1A0B-A4A0-99D8F93E0BD4}"/>
              </a:ext>
            </a:extLst>
          </p:cNvPr>
          <p:cNvSpPr txBox="1"/>
          <p:nvPr/>
        </p:nvSpPr>
        <p:spPr>
          <a:xfrm>
            <a:off x="1469804" y="4505003"/>
            <a:ext cx="1629664" cy="882229"/>
          </a:xfrm>
          <a:prstGeom prst="rect">
            <a:avLst/>
          </a:prstGeom>
          <a:solidFill>
            <a:srgbClr val="465DFF">
              <a:lumMod val="9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1ª</a:t>
            </a:r>
          </a:p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POSIÇÃO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B0DF69C-0D71-6B4C-5D8A-D8169CB0765D}"/>
              </a:ext>
            </a:extLst>
          </p:cNvPr>
          <p:cNvSpPr txBox="1"/>
          <p:nvPr/>
        </p:nvSpPr>
        <p:spPr>
          <a:xfrm>
            <a:off x="5258093" y="4505003"/>
            <a:ext cx="1629664" cy="882229"/>
          </a:xfrm>
          <a:prstGeom prst="rect">
            <a:avLst/>
          </a:prstGeom>
          <a:solidFill>
            <a:srgbClr val="465DFF">
              <a:lumMod val="9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2ª</a:t>
            </a:r>
          </a:p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POSIÇÃO</a:t>
            </a:r>
          </a:p>
        </p:txBody>
      </p:sp>
      <p:sp>
        <p:nvSpPr>
          <p:cNvPr id="23" name="Retângulo 36">
            <a:extLst>
              <a:ext uri="{FF2B5EF4-FFF2-40B4-BE49-F238E27FC236}">
                <a16:creationId xmlns:a16="http://schemas.microsoft.com/office/drawing/2014/main" id="{9570CBED-FF3A-C669-B540-B56265534456}"/>
              </a:ext>
            </a:extLst>
          </p:cNvPr>
          <p:cNvSpPr/>
          <p:nvPr/>
        </p:nvSpPr>
        <p:spPr>
          <a:xfrm>
            <a:off x="1222636" y="5383415"/>
            <a:ext cx="2124000" cy="540000"/>
          </a:xfrm>
          <a:prstGeom prst="rect">
            <a:avLst/>
          </a:prstGeom>
          <a:solidFill>
            <a:srgbClr val="92D050"/>
          </a:solidFill>
        </p:spPr>
        <p:txBody>
          <a:bodyPr wrap="square" anchor="ctr">
            <a:noAutofit/>
          </a:bodyPr>
          <a:lstStyle/>
          <a:p>
            <a:pPr algn="ctr" defTabSz="609585" hangingPunct="1">
              <a:defRPr/>
            </a:pPr>
            <a:r>
              <a:rPr lang="pt-BR" sz="1600" b="1" kern="1200" dirty="0">
                <a:ln w="12700">
                  <a:noFill/>
                </a:ln>
                <a:solidFill>
                  <a:srgbClr val="343544"/>
                </a:solidFill>
                <a:latin typeface="Century Gothic" panose="020B0502020202020204" pitchFamily="34" charset="0"/>
              </a:rPr>
              <a:t>SEGUROS </a:t>
            </a:r>
            <a:br>
              <a:rPr lang="pt-BR" sz="1600" b="1" kern="1200" dirty="0">
                <a:ln w="12700">
                  <a:noFill/>
                </a:ln>
                <a:solidFill>
                  <a:srgbClr val="343544"/>
                </a:solidFill>
                <a:latin typeface="Century Gothic" panose="020B0502020202020204" pitchFamily="34" charset="0"/>
              </a:rPr>
            </a:br>
            <a:r>
              <a:rPr lang="pt-BR" sz="1600" b="1" kern="1200" dirty="0">
                <a:ln w="12700">
                  <a:noFill/>
                </a:ln>
                <a:solidFill>
                  <a:srgbClr val="343544"/>
                </a:solidFill>
                <a:latin typeface="Century Gothic" panose="020B0502020202020204" pitchFamily="34" charset="0"/>
              </a:rPr>
              <a:t>RURAIS</a:t>
            </a:r>
          </a:p>
        </p:txBody>
      </p:sp>
      <p:sp>
        <p:nvSpPr>
          <p:cNvPr id="25" name="Retângulo 55">
            <a:extLst>
              <a:ext uri="{FF2B5EF4-FFF2-40B4-BE49-F238E27FC236}">
                <a16:creationId xmlns:a16="http://schemas.microsoft.com/office/drawing/2014/main" id="{64FBFBD2-BB99-C72D-70D2-E437D38285A2}"/>
              </a:ext>
            </a:extLst>
          </p:cNvPr>
          <p:cNvSpPr/>
          <p:nvPr/>
        </p:nvSpPr>
        <p:spPr>
          <a:xfrm>
            <a:off x="5010925" y="5383415"/>
            <a:ext cx="2124000" cy="540000"/>
          </a:xfrm>
          <a:prstGeom prst="rect">
            <a:avLst/>
          </a:prstGeom>
          <a:solidFill>
            <a:srgbClr val="9598CC"/>
          </a:solidFill>
        </p:spPr>
        <p:txBody>
          <a:bodyPr wrap="square" anchor="ctr">
            <a:noAutofit/>
          </a:bodyPr>
          <a:lstStyle/>
          <a:p>
            <a:pPr algn="ctr" defTabSz="609585" hangingPunct="1">
              <a:defRPr/>
            </a:pPr>
            <a:r>
              <a:rPr lang="pt-BR" sz="1600" b="1" kern="1200" dirty="0">
                <a:ln w="12700">
                  <a:noFill/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SEGUROS DE PESSOAS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8E6110A-7DE3-07D2-F942-6ED1FE2C2A3E}"/>
              </a:ext>
            </a:extLst>
          </p:cNvPr>
          <p:cNvSpPr txBox="1"/>
          <p:nvPr/>
        </p:nvSpPr>
        <p:spPr>
          <a:xfrm>
            <a:off x="280245" y="1047868"/>
            <a:ext cx="1629664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1ª</a:t>
            </a:r>
          </a:p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POSIÇÃO</a:t>
            </a:r>
          </a:p>
        </p:txBody>
      </p:sp>
      <p:sp>
        <p:nvSpPr>
          <p:cNvPr id="27" name="Google Shape;308;p11">
            <a:extLst>
              <a:ext uri="{FF2B5EF4-FFF2-40B4-BE49-F238E27FC236}">
                <a16:creationId xmlns:a16="http://schemas.microsoft.com/office/drawing/2014/main" id="{C44B0D52-7BAB-FEFE-8C0D-08243640C3DE}"/>
              </a:ext>
            </a:extLst>
          </p:cNvPr>
          <p:cNvSpPr txBox="1"/>
          <p:nvPr/>
        </p:nvSpPr>
        <p:spPr>
          <a:xfrm>
            <a:off x="7605647" y="1150428"/>
            <a:ext cx="398524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4400" b="1" dirty="0">
                <a:solidFill>
                  <a:srgbClr val="FF6E9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19,6% </a:t>
            </a:r>
            <a:r>
              <a:rPr lang="pt-BR" b="1" dirty="0">
                <a:solidFill>
                  <a:srgbClr val="FF6E9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de Market </a:t>
            </a:r>
            <a:r>
              <a:rPr lang="pt-BR" b="1" dirty="0" err="1">
                <a:solidFill>
                  <a:srgbClr val="FF6E9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Share</a:t>
            </a:r>
            <a:r>
              <a:rPr lang="pt-BR" b="1" dirty="0">
                <a:solidFill>
                  <a:srgbClr val="FF6E9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(2023)</a:t>
            </a:r>
            <a:endParaRPr lang="pt-BR" sz="4400" b="1" dirty="0">
              <a:solidFill>
                <a:srgbClr val="FF6E9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268" name="Google Shape;2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996899" y="5481099"/>
            <a:ext cx="5845751" cy="227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E2C8BF-A900-938A-B1CF-AEE283E571DA}"/>
              </a:ext>
            </a:extLst>
          </p:cNvPr>
          <p:cNvSpPr txBox="1"/>
          <p:nvPr/>
        </p:nvSpPr>
        <p:spPr>
          <a:xfrm>
            <a:off x="9066697" y="4505003"/>
            <a:ext cx="1629664" cy="882229"/>
          </a:xfrm>
          <a:prstGeom prst="rect">
            <a:avLst/>
          </a:prstGeom>
          <a:solidFill>
            <a:srgbClr val="465DFF">
              <a:lumMod val="9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5ª</a:t>
            </a:r>
          </a:p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Calibri"/>
              </a:rPr>
              <a:t>POSIÇÃO</a:t>
            </a:r>
          </a:p>
        </p:txBody>
      </p:sp>
      <p:sp>
        <p:nvSpPr>
          <p:cNvPr id="24" name="Retângulo 53">
            <a:extLst>
              <a:ext uri="{FF2B5EF4-FFF2-40B4-BE49-F238E27FC236}">
                <a16:creationId xmlns:a16="http://schemas.microsoft.com/office/drawing/2014/main" id="{C870F5D2-E560-500A-B982-36C279E03E40}"/>
              </a:ext>
            </a:extLst>
          </p:cNvPr>
          <p:cNvSpPr/>
          <p:nvPr/>
        </p:nvSpPr>
        <p:spPr>
          <a:xfrm>
            <a:off x="8819529" y="5383415"/>
            <a:ext cx="2124000" cy="540000"/>
          </a:xfrm>
          <a:prstGeom prst="rect">
            <a:avLst/>
          </a:prstGeom>
          <a:solidFill>
            <a:srgbClr val="2D2159"/>
          </a:solidFill>
        </p:spPr>
        <p:txBody>
          <a:bodyPr wrap="square" anchor="ctr">
            <a:noAutofit/>
          </a:bodyPr>
          <a:lstStyle/>
          <a:p>
            <a:pPr algn="ctr" defTabSz="609585" hangingPunct="1">
              <a:defRPr/>
            </a:pPr>
            <a:r>
              <a:rPr lang="pt-BR" sz="1600" b="1" kern="1200" dirty="0">
                <a:ln w="12700">
                  <a:noFill/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SEGUROS DE DANOS</a:t>
            </a:r>
          </a:p>
        </p:txBody>
      </p:sp>
    </p:spTree>
    <p:extLst>
      <p:ext uri="{BB962C8B-B14F-4D97-AF65-F5344CB8AC3E}">
        <p14:creationId xmlns:p14="http://schemas.microsoft.com/office/powerpoint/2010/main" val="152897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"/>
            <a:ext cx="12192000" cy="6857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7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195" name="Google Shape;195;p7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0" name="Google Shape;20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2">
            <a:off x="-1752601" y="5944951"/>
            <a:ext cx="4343401" cy="16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02" flipH="1">
            <a:off x="9208074" y="-747948"/>
            <a:ext cx="4343403" cy="16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0562EB97-8733-080F-0750-F91D03E04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4788" y="6031108"/>
            <a:ext cx="1499825" cy="59734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5FDD03-CC61-9615-DAA7-7D179F4CF4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03"/>
          <a:stretch/>
        </p:blipFill>
        <p:spPr>
          <a:xfrm>
            <a:off x="-1" y="413"/>
            <a:ext cx="6346801" cy="7587919"/>
          </a:xfrm>
          <a:prstGeom prst="rect">
            <a:avLst/>
          </a:prstGeom>
        </p:spPr>
      </p:pic>
      <p:sp>
        <p:nvSpPr>
          <p:cNvPr id="9" name="Google Shape;157;g2dc001fbcc0_0_41">
            <a:extLst>
              <a:ext uri="{FF2B5EF4-FFF2-40B4-BE49-F238E27FC236}">
                <a16:creationId xmlns:a16="http://schemas.microsoft.com/office/drawing/2014/main" id="{3C12D372-AAB9-57FA-668C-E7B34F5D7EF4}"/>
              </a:ext>
            </a:extLst>
          </p:cNvPr>
          <p:cNvSpPr txBox="1"/>
          <p:nvPr/>
        </p:nvSpPr>
        <p:spPr>
          <a:xfrm>
            <a:off x="510901" y="251100"/>
            <a:ext cx="58359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FCFC30"/>
                </a:solidFill>
                <a:latin typeface="Open Sans"/>
                <a:ea typeface="Open Sans"/>
                <a:cs typeface="Open Sans"/>
                <a:sym typeface="Open Sans"/>
              </a:rPr>
              <a:t>Nossos números</a:t>
            </a:r>
            <a:r>
              <a:rPr lang="pt-BR" sz="1200" b="1" dirty="0">
                <a:solidFill>
                  <a:srgbClr val="FCFC30"/>
                </a:solidFill>
                <a:latin typeface="Open Sans"/>
                <a:ea typeface="Open Sans"/>
                <a:cs typeface="Open Sans"/>
                <a:sym typeface="Open Sans"/>
              </a:rPr>
              <a:t> (2023)</a:t>
            </a:r>
            <a:endParaRPr sz="3200" b="1" dirty="0">
              <a:solidFill>
                <a:srgbClr val="FCFC3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432;g2dc001fbcc0_1_210">
            <a:extLst>
              <a:ext uri="{FF2B5EF4-FFF2-40B4-BE49-F238E27FC236}">
                <a16:creationId xmlns:a16="http://schemas.microsoft.com/office/drawing/2014/main" id="{D0DC3CB3-3B7C-3050-CA38-2E5634A1F64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8499" t="28652" r="19728" b="2172"/>
          <a:stretch/>
        </p:blipFill>
        <p:spPr>
          <a:xfrm>
            <a:off x="6750249" y="1045246"/>
            <a:ext cx="6346801" cy="4767508"/>
          </a:xfrm>
          <a:prstGeom prst="parallelogram">
            <a:avLst>
              <a:gd name="adj" fmla="val 61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20" name="Google Shape;220;p8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87;p5">
            <a:extLst>
              <a:ext uri="{FF2B5EF4-FFF2-40B4-BE49-F238E27FC236}">
                <a16:creationId xmlns:a16="http://schemas.microsoft.com/office/drawing/2014/main" id="{D994D145-D170-78CF-1036-2D3896C879BF}"/>
              </a:ext>
            </a:extLst>
          </p:cNvPr>
          <p:cNvSpPr/>
          <p:nvPr/>
        </p:nvSpPr>
        <p:spPr>
          <a:xfrm>
            <a:off x="10446274" y="5996864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74;g2dc001fbcc0_1_40">
            <a:extLst>
              <a:ext uri="{FF2B5EF4-FFF2-40B4-BE49-F238E27FC236}">
                <a16:creationId xmlns:a16="http://schemas.microsoft.com/office/drawing/2014/main" id="{CE6E4BCF-283E-3568-2C05-566B1D24DB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590691" y="1738327"/>
            <a:ext cx="12284399" cy="477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76;g2dc001fbcc0_1_40">
            <a:extLst>
              <a:ext uri="{FF2B5EF4-FFF2-40B4-BE49-F238E27FC236}">
                <a16:creationId xmlns:a16="http://schemas.microsoft.com/office/drawing/2014/main" id="{436BA61F-6772-F4AD-1403-9B1265D0BB7F}"/>
              </a:ext>
            </a:extLst>
          </p:cNvPr>
          <p:cNvSpPr txBox="1"/>
          <p:nvPr/>
        </p:nvSpPr>
        <p:spPr>
          <a:xfrm>
            <a:off x="628307" y="426835"/>
            <a:ext cx="9327021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dirty="0">
                <a:solidFill>
                  <a:srgbClr val="FF6E91"/>
                </a:solidFill>
                <a:latin typeface="Open Sans"/>
                <a:ea typeface="Open Sans"/>
                <a:cs typeface="Open Sans"/>
                <a:sym typeface="Open Sans"/>
              </a:rPr>
              <a:t>Resiliência, eficiência e crescimento</a:t>
            </a:r>
          </a:p>
        </p:txBody>
      </p:sp>
      <p:sp>
        <p:nvSpPr>
          <p:cNvPr id="15" name="Google Shape;277;g2dc001fbcc0_1_40">
            <a:extLst>
              <a:ext uri="{FF2B5EF4-FFF2-40B4-BE49-F238E27FC236}">
                <a16:creationId xmlns:a16="http://schemas.microsoft.com/office/drawing/2014/main" id="{8531347D-095A-724E-3884-EED9F36644FB}"/>
              </a:ext>
            </a:extLst>
          </p:cNvPr>
          <p:cNvSpPr txBox="1"/>
          <p:nvPr/>
        </p:nvSpPr>
        <p:spPr>
          <a:xfrm>
            <a:off x="4031225" y="3050008"/>
            <a:ext cx="3257013" cy="76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54DCFC"/>
                </a:solidFill>
                <a:latin typeface="Open Sans"/>
                <a:ea typeface="Open Sans"/>
                <a:cs typeface="Open Sans"/>
                <a:sym typeface="Open Sans"/>
              </a:rPr>
              <a:t>Programa de Automação e Robotização  de Processos</a:t>
            </a:r>
            <a:endParaRPr lang="pt-BR" sz="2000" b="1" dirty="0">
              <a:solidFill>
                <a:schemeClr val="bg2">
                  <a:lumMod val="8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285;g2dc001fbcc0_1_40">
            <a:extLst>
              <a:ext uri="{FF2B5EF4-FFF2-40B4-BE49-F238E27FC236}">
                <a16:creationId xmlns:a16="http://schemas.microsoft.com/office/drawing/2014/main" id="{FF197EC0-0CAA-02F8-6EF2-9A37D235C0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5059" r="5068"/>
          <a:stretch/>
        </p:blipFill>
        <p:spPr>
          <a:xfrm>
            <a:off x="7090831" y="554819"/>
            <a:ext cx="7734000" cy="5155800"/>
          </a:xfrm>
          <a:prstGeom prst="parallelogram">
            <a:avLst>
              <a:gd name="adj" fmla="val 20078"/>
            </a:avLst>
          </a:prstGeom>
          <a:noFill/>
          <a:ln>
            <a:noFill/>
          </a:ln>
        </p:spPr>
      </p:pic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C0F9B63-4A62-182C-14E8-2CC4F9191C7E}"/>
              </a:ext>
            </a:extLst>
          </p:cNvPr>
          <p:cNvSpPr/>
          <p:nvPr/>
        </p:nvSpPr>
        <p:spPr>
          <a:xfrm rot="5400000">
            <a:off x="722728" y="2526698"/>
            <a:ext cx="540000" cy="288000"/>
          </a:xfrm>
          <a:prstGeom prst="triangle">
            <a:avLst/>
          </a:prstGeom>
          <a:solidFill>
            <a:srgbClr val="FCFC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556081FD-1112-2AE8-26A4-C3165BF41739}"/>
              </a:ext>
            </a:extLst>
          </p:cNvPr>
          <p:cNvSpPr/>
          <p:nvPr/>
        </p:nvSpPr>
        <p:spPr>
          <a:xfrm rot="5400000">
            <a:off x="734298" y="3831308"/>
            <a:ext cx="540000" cy="288000"/>
          </a:xfrm>
          <a:prstGeom prst="triangle">
            <a:avLst/>
          </a:prstGeom>
          <a:solidFill>
            <a:srgbClr val="FCFC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F7908430-934C-A0B4-3179-9A898F5519A7}"/>
              </a:ext>
            </a:extLst>
          </p:cNvPr>
          <p:cNvSpPr/>
          <p:nvPr/>
        </p:nvSpPr>
        <p:spPr>
          <a:xfrm rot="5400000">
            <a:off x="722728" y="5149590"/>
            <a:ext cx="540000" cy="288000"/>
          </a:xfrm>
          <a:prstGeom prst="triangle">
            <a:avLst/>
          </a:prstGeom>
          <a:solidFill>
            <a:srgbClr val="FCFC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>
            <a:extLst>
              <a:ext uri="{FF2B5EF4-FFF2-40B4-BE49-F238E27FC236}">
                <a16:creationId xmlns:a16="http://schemas.microsoft.com/office/drawing/2014/main" id="{23BEFCBC-34E2-B58E-6E5E-6FF56A62393D}"/>
              </a:ext>
            </a:extLst>
          </p:cNvPr>
          <p:cNvSpPr/>
          <p:nvPr/>
        </p:nvSpPr>
        <p:spPr>
          <a:xfrm rot="5400000">
            <a:off x="2045946" y="3907133"/>
            <a:ext cx="3060000" cy="180000"/>
          </a:xfrm>
          <a:prstGeom prst="triangl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277;g2dc001fbcc0_1_40">
            <a:extLst>
              <a:ext uri="{FF2B5EF4-FFF2-40B4-BE49-F238E27FC236}">
                <a16:creationId xmlns:a16="http://schemas.microsoft.com/office/drawing/2014/main" id="{FF796E3C-917A-09AC-FA6D-8D7F79F2DC8C}"/>
              </a:ext>
            </a:extLst>
          </p:cNvPr>
          <p:cNvSpPr txBox="1"/>
          <p:nvPr/>
        </p:nvSpPr>
        <p:spPr>
          <a:xfrm>
            <a:off x="1325465" y="2482712"/>
            <a:ext cx="2146026" cy="28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400" b="1" dirty="0">
                <a:solidFill>
                  <a:srgbClr val="54DCFC"/>
                </a:solidFill>
                <a:latin typeface="Open Sans"/>
                <a:ea typeface="Open Sans"/>
                <a:cs typeface="Open Sans"/>
                <a:sym typeface="Open Sans"/>
              </a:rPr>
              <a:t>Simples</a:t>
            </a: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pt-BR" sz="2400" b="1" dirty="0">
              <a:solidFill>
                <a:srgbClr val="54DCF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pt-BR" sz="2400" b="1" dirty="0">
              <a:solidFill>
                <a:srgbClr val="54DCF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400" b="1" dirty="0">
                <a:solidFill>
                  <a:srgbClr val="54DCFC"/>
                </a:solidFill>
                <a:latin typeface="Open Sans"/>
                <a:ea typeface="Open Sans"/>
                <a:cs typeface="Open Sans"/>
                <a:sym typeface="Open Sans"/>
              </a:rPr>
              <a:t>Ágil</a:t>
            </a: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pt-BR" sz="2400" b="1" dirty="0">
              <a:solidFill>
                <a:srgbClr val="54DCF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pt-BR" sz="2400" b="1" dirty="0">
              <a:solidFill>
                <a:srgbClr val="54DCF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400" b="1" dirty="0">
                <a:solidFill>
                  <a:srgbClr val="54DCFC"/>
                </a:solidFill>
                <a:latin typeface="Open Sans"/>
                <a:ea typeface="Open Sans"/>
                <a:cs typeface="Open Sans"/>
                <a:sym typeface="Open Sans"/>
              </a:rPr>
              <a:t>Conveniente</a:t>
            </a:r>
            <a:endParaRPr lang="pt-BR" sz="3200" b="1" dirty="0">
              <a:solidFill>
                <a:srgbClr val="54DCF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791A68F-E052-0E89-1314-EAEBE5538212}"/>
              </a:ext>
            </a:extLst>
          </p:cNvPr>
          <p:cNvSpPr/>
          <p:nvPr/>
        </p:nvSpPr>
        <p:spPr>
          <a:xfrm>
            <a:off x="4142342" y="4759291"/>
            <a:ext cx="2484000" cy="155274"/>
          </a:xfrm>
          <a:prstGeom prst="roundRect">
            <a:avLst/>
          </a:prstGeom>
          <a:solidFill>
            <a:srgbClr val="54DCFC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 descr="Marcador com preenchimento sólido">
            <a:extLst>
              <a:ext uri="{FF2B5EF4-FFF2-40B4-BE49-F238E27FC236}">
                <a16:creationId xmlns:a16="http://schemas.microsoft.com/office/drawing/2014/main" id="{999FE774-A33B-F13C-ECEA-A2DEA7F38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4289" y="4364157"/>
            <a:ext cx="554561" cy="554561"/>
          </a:xfrm>
          <a:prstGeom prst="rect">
            <a:avLst/>
          </a:prstGeom>
        </p:spPr>
      </p:pic>
      <p:pic>
        <p:nvPicPr>
          <p:cNvPr id="7" name="Gráfico 6" descr="Marcador com preenchimento sólido">
            <a:extLst>
              <a:ext uri="{FF2B5EF4-FFF2-40B4-BE49-F238E27FC236}">
                <a16:creationId xmlns:a16="http://schemas.microsoft.com/office/drawing/2014/main" id="{D041EDC2-5F9E-2704-D24F-9C0DBF7CA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2020" y="4364157"/>
            <a:ext cx="554561" cy="554561"/>
          </a:xfrm>
          <a:prstGeom prst="rect">
            <a:avLst/>
          </a:prstGeom>
        </p:spPr>
      </p:pic>
      <p:sp>
        <p:nvSpPr>
          <p:cNvPr id="8" name="Google Shape;277;g2dc001fbcc0_1_40">
            <a:extLst>
              <a:ext uri="{FF2B5EF4-FFF2-40B4-BE49-F238E27FC236}">
                <a16:creationId xmlns:a16="http://schemas.microsoft.com/office/drawing/2014/main" id="{8FE6D73E-14D8-5B89-B0DC-0DE36FB772B0}"/>
              </a:ext>
            </a:extLst>
          </p:cNvPr>
          <p:cNvSpPr txBox="1"/>
          <p:nvPr/>
        </p:nvSpPr>
        <p:spPr>
          <a:xfrm>
            <a:off x="3843412" y="4087492"/>
            <a:ext cx="1337282" cy="37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E91"/>
                </a:solidFill>
                <a:latin typeface="Open Sans"/>
                <a:ea typeface="Open Sans"/>
                <a:cs typeface="Open Sans"/>
                <a:sym typeface="Open Sans"/>
              </a:rPr>
              <a:t>Out/2021</a:t>
            </a:r>
            <a:endParaRPr lang="pt-BR" sz="2000" b="1" dirty="0">
              <a:solidFill>
                <a:srgbClr val="FF6E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77;g2dc001fbcc0_1_40">
            <a:extLst>
              <a:ext uri="{FF2B5EF4-FFF2-40B4-BE49-F238E27FC236}">
                <a16:creationId xmlns:a16="http://schemas.microsoft.com/office/drawing/2014/main" id="{FB358423-E615-9669-E5AA-61F3E50A1D84}"/>
              </a:ext>
            </a:extLst>
          </p:cNvPr>
          <p:cNvSpPr txBox="1"/>
          <p:nvPr/>
        </p:nvSpPr>
        <p:spPr>
          <a:xfrm>
            <a:off x="5858856" y="4060628"/>
            <a:ext cx="1337282" cy="37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6E91"/>
                </a:solidFill>
                <a:latin typeface="Open Sans"/>
                <a:ea typeface="Open Sans"/>
                <a:cs typeface="Open Sans"/>
                <a:sym typeface="Open Sans"/>
              </a:rPr>
              <a:t>Jun/2024+</a:t>
            </a:r>
            <a:endParaRPr lang="pt-BR" sz="2000" b="1" dirty="0">
              <a:solidFill>
                <a:srgbClr val="FF6E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4369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90;p7">
            <a:extLst>
              <a:ext uri="{FF2B5EF4-FFF2-40B4-BE49-F238E27FC236}">
                <a16:creationId xmlns:a16="http://schemas.microsoft.com/office/drawing/2014/main" id="{E62ED5C7-01E9-4CD4-BC65-D4492795A2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" y="19"/>
            <a:ext cx="12192000" cy="6857981"/>
          </a:xfrm>
          <a:prstGeom prst="rect">
            <a:avLst/>
          </a:prstGeom>
          <a:noFill/>
          <a:ln>
            <a:solidFill>
              <a:srgbClr val="3F5FFF"/>
            </a:solidFill>
          </a:ln>
        </p:spPr>
      </p:pic>
      <p:graphicFrame>
        <p:nvGraphicFramePr>
          <p:cNvPr id="61" name="Tabela 60">
            <a:extLst>
              <a:ext uri="{FF2B5EF4-FFF2-40B4-BE49-F238E27FC236}">
                <a16:creationId xmlns:a16="http://schemas.microsoft.com/office/drawing/2014/main" id="{CE1D140B-7CCE-28C1-6233-3065BAF95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29731"/>
              </p:ext>
            </p:extLst>
          </p:nvPr>
        </p:nvGraphicFramePr>
        <p:xfrm>
          <a:off x="604056" y="4080505"/>
          <a:ext cx="10800000" cy="1656000"/>
        </p:xfrm>
        <a:graphic>
          <a:graphicData uri="http://schemas.openxmlformats.org/drawingml/2006/table">
            <a:tbl>
              <a:tblPr firstRow="1" bandRow="1">
                <a:tableStyleId>{DFD5791F-CD7A-4B82-954E-455AAA12B71B}</a:tableStyleId>
              </a:tblPr>
              <a:tblGrid>
                <a:gridCol w="2067808">
                  <a:extLst>
                    <a:ext uri="{9D8B030D-6E8A-4147-A177-3AD203B41FA5}">
                      <a16:colId xmlns:a16="http://schemas.microsoft.com/office/drawing/2014/main" val="3865902688"/>
                    </a:ext>
                  </a:extLst>
                </a:gridCol>
                <a:gridCol w="8732192">
                  <a:extLst>
                    <a:ext uri="{9D8B030D-6E8A-4147-A177-3AD203B41FA5}">
                      <a16:colId xmlns:a16="http://schemas.microsoft.com/office/drawing/2014/main" val="184745469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pt-BR" sz="105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PROCESSOS</a:t>
                      </a:r>
                    </a:p>
                    <a:p>
                      <a:r>
                        <a:rPr lang="pt-BR" sz="1050" b="0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Crescimento do negócio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1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4113507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r>
                        <a:rPr lang="pt-BR" sz="105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  <a:ea typeface="Arial"/>
                          <a:cs typeface="Arial"/>
                          <a:sym typeface="Arial"/>
                        </a:rPr>
                        <a:t>PROCESSOS</a:t>
                      </a:r>
                    </a:p>
                    <a:p>
                      <a:r>
                        <a:rPr lang="pt-BR" sz="1050" b="0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  <a:sym typeface="Arial"/>
                        </a:rPr>
                        <a:t>Eficiência e  escalabilidade do negócio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100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99665"/>
                  </a:ext>
                </a:extLst>
              </a:tr>
            </a:tbl>
          </a:graphicData>
        </a:graphic>
      </p:graphicFrame>
      <p:grpSp>
        <p:nvGrpSpPr>
          <p:cNvPr id="176" name="Google Shape;176;p6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177" name="Google Shape;177;p6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87;p5">
            <a:extLst>
              <a:ext uri="{FF2B5EF4-FFF2-40B4-BE49-F238E27FC236}">
                <a16:creationId xmlns:a16="http://schemas.microsoft.com/office/drawing/2014/main" id="{06B5AA1D-4BFC-B70C-07DF-244DE71D8FD0}"/>
              </a:ext>
            </a:extLst>
          </p:cNvPr>
          <p:cNvSpPr/>
          <p:nvPr/>
        </p:nvSpPr>
        <p:spPr>
          <a:xfrm>
            <a:off x="10313641" y="170701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2998043D-C2DE-A323-5648-A853A2A162C7}"/>
              </a:ext>
            </a:extLst>
          </p:cNvPr>
          <p:cNvSpPr/>
          <p:nvPr/>
        </p:nvSpPr>
        <p:spPr>
          <a:xfrm>
            <a:off x="1955313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    Desenv. de produtos</a:t>
            </a: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85793CC2-1761-CD9A-1D4E-FA83BDE6A8B3}"/>
              </a:ext>
            </a:extLst>
          </p:cNvPr>
          <p:cNvSpPr/>
          <p:nvPr/>
        </p:nvSpPr>
        <p:spPr>
          <a:xfrm>
            <a:off x="3126404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Oferta de </a:t>
            </a:r>
            <a:b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produto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05AF6A2F-9884-170E-F29E-921E55FD03F5}"/>
              </a:ext>
            </a:extLst>
          </p:cNvPr>
          <p:cNvSpPr/>
          <p:nvPr/>
        </p:nvSpPr>
        <p:spPr>
          <a:xfrm>
            <a:off x="4297495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Contratação</a:t>
            </a:r>
          </a:p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do Seguro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5C3F66F-3A80-07CE-CD56-AC688C8E263E}"/>
              </a:ext>
            </a:extLst>
          </p:cNvPr>
          <p:cNvSpPr/>
          <p:nvPr/>
        </p:nvSpPr>
        <p:spPr>
          <a:xfrm>
            <a:off x="5468586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Atendimento </a:t>
            </a:r>
            <a:br>
              <a:rPr lang="pt-BR" sz="1100" b="1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ao segurado 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FB0872F-173D-0E59-9610-13A2801BF671}"/>
              </a:ext>
            </a:extLst>
          </p:cNvPr>
          <p:cNvSpPr/>
          <p:nvPr/>
        </p:nvSpPr>
        <p:spPr>
          <a:xfrm>
            <a:off x="6639677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Assistência </a:t>
            </a:r>
          </a:p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ao segurado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FF5D9772-7009-EC4A-EF41-8AE6BEBB75E3}"/>
              </a:ext>
            </a:extLst>
          </p:cNvPr>
          <p:cNvSpPr/>
          <p:nvPr/>
        </p:nvSpPr>
        <p:spPr>
          <a:xfrm>
            <a:off x="7810768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Sinistro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8D3A48FF-9C95-2884-CB7D-2D5CD3E4EB64}"/>
              </a:ext>
            </a:extLst>
          </p:cNvPr>
          <p:cNvSpPr/>
          <p:nvPr/>
        </p:nvSpPr>
        <p:spPr>
          <a:xfrm>
            <a:off x="8981859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00" tIns="0" rIns="7200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Cobrança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C23ECDF9-9C75-792B-4292-72615C0D670D}"/>
              </a:ext>
            </a:extLst>
          </p:cNvPr>
          <p:cNvSpPr/>
          <p:nvPr/>
        </p:nvSpPr>
        <p:spPr>
          <a:xfrm>
            <a:off x="10152952" y="3419095"/>
            <a:ext cx="1368000" cy="432000"/>
          </a:xfrm>
          <a:custGeom>
            <a:avLst/>
            <a:gdLst>
              <a:gd name="connsiteX0" fmla="*/ 0 w 1486792"/>
              <a:gd name="connsiteY0" fmla="*/ 0 h 594717"/>
              <a:gd name="connsiteX1" fmla="*/ 1189434 w 1486792"/>
              <a:gd name="connsiteY1" fmla="*/ 0 h 594717"/>
              <a:gd name="connsiteX2" fmla="*/ 1486792 w 1486792"/>
              <a:gd name="connsiteY2" fmla="*/ 297359 h 594717"/>
              <a:gd name="connsiteX3" fmla="*/ 1189434 w 1486792"/>
              <a:gd name="connsiteY3" fmla="*/ 594717 h 594717"/>
              <a:gd name="connsiteX4" fmla="*/ 0 w 1486792"/>
              <a:gd name="connsiteY4" fmla="*/ 594717 h 594717"/>
              <a:gd name="connsiteX5" fmla="*/ 297359 w 1486792"/>
              <a:gd name="connsiteY5" fmla="*/ 297359 h 594717"/>
              <a:gd name="connsiteX6" fmla="*/ 0 w 1486792"/>
              <a:gd name="connsiteY6" fmla="*/ 0 h 59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6792" h="594717">
                <a:moveTo>
                  <a:pt x="0" y="0"/>
                </a:moveTo>
                <a:lnTo>
                  <a:pt x="1189434" y="0"/>
                </a:lnTo>
                <a:lnTo>
                  <a:pt x="1486792" y="297359"/>
                </a:lnTo>
                <a:lnTo>
                  <a:pt x="1189434" y="594717"/>
                </a:lnTo>
                <a:lnTo>
                  <a:pt x="0" y="594717"/>
                </a:lnTo>
                <a:lnTo>
                  <a:pt x="297359" y="297359"/>
                </a:lnTo>
                <a:lnTo>
                  <a:pt x="0" y="0"/>
                </a:lnTo>
                <a:close/>
              </a:path>
            </a:pathLst>
          </a:custGeom>
          <a:solidFill>
            <a:srgbClr val="FF6E91"/>
          </a:solidFill>
          <a:ln w="19050">
            <a:solidFill>
              <a:schemeClr val="bg2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000" tIns="0" rIns="0" bIns="0" numCol="1" spcCol="1270" anchor="ctr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80000"/>
              </a:lnSpc>
              <a:spcBef>
                <a:spcPct val="0"/>
              </a:spcBef>
            </a:pP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Endosso e </a:t>
            </a:r>
            <a:b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</a:br>
            <a:r>
              <a:rPr lang="pt-BR" sz="1100" b="1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renovação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43A91EF-B776-BD1D-CB97-2F051BC59994}"/>
              </a:ext>
            </a:extLst>
          </p:cNvPr>
          <p:cNvSpPr/>
          <p:nvPr/>
        </p:nvSpPr>
        <p:spPr>
          <a:xfrm>
            <a:off x="2494453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B4915BC-B215-012B-7F6F-E15DABAA099C}"/>
              </a:ext>
            </a:extLst>
          </p:cNvPr>
          <p:cNvSpPr/>
          <p:nvPr/>
        </p:nvSpPr>
        <p:spPr>
          <a:xfrm>
            <a:off x="3668105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877F8DE-7BC7-2D72-DDC5-56A863EB4882}"/>
              </a:ext>
            </a:extLst>
          </p:cNvPr>
          <p:cNvSpPr/>
          <p:nvPr/>
        </p:nvSpPr>
        <p:spPr>
          <a:xfrm>
            <a:off x="4841757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47E93F5-0DE0-DFBA-543D-B97BBC0E63A3}"/>
              </a:ext>
            </a:extLst>
          </p:cNvPr>
          <p:cNvSpPr/>
          <p:nvPr/>
        </p:nvSpPr>
        <p:spPr>
          <a:xfrm>
            <a:off x="7189061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BD24D1F-1339-A55C-16F8-9728E80AE621}"/>
              </a:ext>
            </a:extLst>
          </p:cNvPr>
          <p:cNvSpPr/>
          <p:nvPr/>
        </p:nvSpPr>
        <p:spPr>
          <a:xfrm>
            <a:off x="8362713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5F4F26A-84D0-642C-F201-38498BC714BD}"/>
              </a:ext>
            </a:extLst>
          </p:cNvPr>
          <p:cNvSpPr/>
          <p:nvPr/>
        </p:nvSpPr>
        <p:spPr>
          <a:xfrm>
            <a:off x="6015409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B21952EE-99E2-24A4-9410-3A673FD29764}"/>
              </a:ext>
            </a:extLst>
          </p:cNvPr>
          <p:cNvSpPr/>
          <p:nvPr/>
        </p:nvSpPr>
        <p:spPr>
          <a:xfrm>
            <a:off x="9536365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A8B35AE-270C-B043-0B1D-AF4A9BD72498}"/>
              </a:ext>
            </a:extLst>
          </p:cNvPr>
          <p:cNvSpPr/>
          <p:nvPr/>
        </p:nvSpPr>
        <p:spPr>
          <a:xfrm>
            <a:off x="10710018" y="3788481"/>
            <a:ext cx="216000" cy="216000"/>
          </a:xfrm>
          <a:prstGeom prst="ellipse">
            <a:avLst/>
          </a:prstGeom>
          <a:solidFill>
            <a:schemeClr val="accent6">
              <a:lumMod val="2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 b="1">
                <a:solidFill>
                  <a:schemeClr val="bg2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23" name="Google Shape;192;p7">
            <a:extLst>
              <a:ext uri="{FF2B5EF4-FFF2-40B4-BE49-F238E27FC236}">
                <a16:creationId xmlns:a16="http://schemas.microsoft.com/office/drawing/2014/main" id="{DCA77D70-DDF4-26B0-A341-A3C6909476E8}"/>
              </a:ext>
            </a:extLst>
          </p:cNvPr>
          <p:cNvSpPr txBox="1"/>
          <p:nvPr/>
        </p:nvSpPr>
        <p:spPr>
          <a:xfrm>
            <a:off x="4415994" y="2307262"/>
            <a:ext cx="3591843" cy="6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00025" algn="l" rtl="0">
              <a:lnSpc>
                <a:spcPct val="114000"/>
              </a:lnSpc>
              <a:spcBef>
                <a:spcPts val="0"/>
              </a:spcBef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Crescer: atual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 MShare de 62,2%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 (</a:t>
            </a:r>
            <a:r>
              <a:rPr lang="pt-BR" sz="1200" dirty="0" err="1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Agroneg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.);</a:t>
            </a:r>
          </a:p>
          <a:p>
            <a:pPr marL="285750" marR="0" lvl="0" indent="-200025" algn="l" rtl="0">
              <a:lnSpc>
                <a:spcPct val="114000"/>
              </a:lnSpc>
              <a:spcBef>
                <a:spcPts val="0"/>
              </a:spcBef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ampliar canais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 comerciais;</a:t>
            </a:r>
          </a:p>
          <a:p>
            <a:pPr marL="285750" marR="0" lvl="0" indent="-200025" algn="l" rtl="0">
              <a:lnSpc>
                <a:spcPct val="114000"/>
              </a:lnSpc>
              <a:spcBef>
                <a:spcPts val="0"/>
              </a:spcBef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contrat. e emissão de apólices;</a:t>
            </a:r>
            <a:endParaRPr lang="pt-BR" sz="12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" name="Google Shape;156;g2dc001fbcc0_0_41">
            <a:extLst>
              <a:ext uri="{FF2B5EF4-FFF2-40B4-BE49-F238E27FC236}">
                <a16:creationId xmlns:a16="http://schemas.microsoft.com/office/drawing/2014/main" id="{1102AE12-489F-D108-67ED-9E0FD527C7C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0603" t="42108" r="24404" b="32851"/>
          <a:stretch/>
        </p:blipFill>
        <p:spPr>
          <a:xfrm>
            <a:off x="8108677" y="1190075"/>
            <a:ext cx="3293551" cy="998290"/>
          </a:xfrm>
          <a:prstGeom prst="roundRect">
            <a:avLst>
              <a:gd name="adj" fmla="val 11227"/>
            </a:avLst>
          </a:prstGeom>
          <a:noFill/>
          <a:ln w="28575" cap="flat" cmpd="sng">
            <a:solidFill>
              <a:srgbClr val="54DCF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DDACA9B-9825-DC54-C871-5E6AB12ABF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201" t="25951" r="-616" b="32667"/>
          <a:stretch/>
        </p:blipFill>
        <p:spPr>
          <a:xfrm>
            <a:off x="4428508" y="1188136"/>
            <a:ext cx="3293551" cy="1000229"/>
          </a:xfrm>
          <a:prstGeom prst="roundRect">
            <a:avLst>
              <a:gd name="adj" fmla="val 12249"/>
            </a:avLst>
          </a:prstGeom>
          <a:noFill/>
          <a:ln w="28575" cap="flat" cmpd="sng">
            <a:solidFill>
              <a:srgbClr val="54DCF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Google Shape;192;p7">
            <a:extLst>
              <a:ext uri="{FF2B5EF4-FFF2-40B4-BE49-F238E27FC236}">
                <a16:creationId xmlns:a16="http://schemas.microsoft.com/office/drawing/2014/main" id="{2EB8A361-554E-F0F4-88ED-35C34D2FB720}"/>
              </a:ext>
            </a:extLst>
          </p:cNvPr>
          <p:cNvSpPr txBox="1"/>
          <p:nvPr/>
        </p:nvSpPr>
        <p:spPr>
          <a:xfrm>
            <a:off x="8007854" y="2307262"/>
            <a:ext cx="3879346" cy="6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00025" algn="l" rtl="0">
              <a:lnSpc>
                <a:spcPct val="114000"/>
              </a:lnSpc>
              <a:spcBef>
                <a:spcPts val="0"/>
              </a:spcBef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Crescer: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segmento Corporate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;</a:t>
            </a:r>
          </a:p>
          <a:p>
            <a:pPr marL="285750" indent="-200025">
              <a:lnSpc>
                <a:spcPct val="114000"/>
              </a:lnSpc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contrat. e emissão de apólices;</a:t>
            </a:r>
          </a:p>
          <a:p>
            <a:pPr marL="285750" indent="-200025">
              <a:lnSpc>
                <a:spcPct val="114000"/>
              </a:lnSpc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jornada recorrente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 do cliente.</a:t>
            </a:r>
          </a:p>
        </p:txBody>
      </p:sp>
      <p:sp>
        <p:nvSpPr>
          <p:cNvPr id="34" name="Google Shape;192;p7">
            <a:extLst>
              <a:ext uri="{FF2B5EF4-FFF2-40B4-BE49-F238E27FC236}">
                <a16:creationId xmlns:a16="http://schemas.microsoft.com/office/drawing/2014/main" id="{7BA607CC-3AF5-2E26-0186-CD2D276BCE86}"/>
              </a:ext>
            </a:extLst>
          </p:cNvPr>
          <p:cNvSpPr txBox="1"/>
          <p:nvPr/>
        </p:nvSpPr>
        <p:spPr>
          <a:xfrm>
            <a:off x="742709" y="2307262"/>
            <a:ext cx="3405600" cy="6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00025" algn="l" rtl="0">
              <a:lnSpc>
                <a:spcPct val="114000"/>
              </a:lnSpc>
              <a:spcBef>
                <a:spcPts val="0"/>
              </a:spcBef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serviços adm. 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no CSC;</a:t>
            </a:r>
          </a:p>
          <a:p>
            <a:pPr marL="285750" indent="-200025">
              <a:lnSpc>
                <a:spcPct val="114000"/>
              </a:lnSpc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serviços de suporte à receita;</a:t>
            </a:r>
            <a:endParaRPr lang="pt-BR" sz="12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  <a:ea typeface="Open Sans SemiBold"/>
              <a:cs typeface="Open Sans SemiBold"/>
              <a:sym typeface="Open Sans SemiBold"/>
            </a:endParaRPr>
          </a:p>
          <a:p>
            <a:pPr marL="285750" marR="0" lvl="0" indent="-200025" algn="l" rtl="0">
              <a:lnSpc>
                <a:spcPct val="114000"/>
              </a:lnSpc>
              <a:spcBef>
                <a:spcPts val="0"/>
              </a:spcBef>
              <a:buClr>
                <a:srgbClr val="3F5FFF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Eficiência: </a:t>
            </a:r>
            <a:r>
              <a:rPr lang="pt-BR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serviços de Governança</a:t>
            </a:r>
            <a:r>
              <a:rPr lang="pt-BR" sz="12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  <a:ea typeface="Open Sans SemiBold"/>
                <a:cs typeface="Open Sans SemiBold"/>
                <a:sym typeface="Open Sans SemiBold"/>
              </a:rPr>
              <a:t> de TI;</a:t>
            </a:r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54028019-8C67-9DF9-EC71-D8CB379DFE07}"/>
              </a:ext>
            </a:extLst>
          </p:cNvPr>
          <p:cNvSpPr/>
          <p:nvPr/>
        </p:nvSpPr>
        <p:spPr>
          <a:xfrm flipV="1">
            <a:off x="620506" y="3103804"/>
            <a:ext cx="11016000" cy="108000"/>
          </a:xfrm>
          <a:prstGeom prst="triangl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03065CA-375D-54DA-3FC3-95565EDF45F9}"/>
              </a:ext>
            </a:extLst>
          </p:cNvPr>
          <p:cNvSpPr/>
          <p:nvPr/>
        </p:nvSpPr>
        <p:spPr>
          <a:xfrm>
            <a:off x="3223744" y="4116327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Parcerias comerciais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0B11D84-BF86-9763-F288-76217155DDF9}"/>
              </a:ext>
            </a:extLst>
          </p:cNvPr>
          <p:cNvSpPr/>
          <p:nvPr/>
        </p:nvSpPr>
        <p:spPr>
          <a:xfrm>
            <a:off x="4397140" y="4126954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Contratação de propostas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514ACA9A-AB51-54E6-9100-980045EA3ED4}"/>
              </a:ext>
            </a:extLst>
          </p:cNvPr>
          <p:cNvSpPr/>
          <p:nvPr/>
        </p:nvSpPr>
        <p:spPr>
          <a:xfrm>
            <a:off x="4397140" y="4950252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Emissão de apólices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E810239-6B71-EBC3-3887-E772FA296D2B}"/>
              </a:ext>
            </a:extLst>
          </p:cNvPr>
          <p:cNvSpPr/>
          <p:nvPr/>
        </p:nvSpPr>
        <p:spPr>
          <a:xfrm>
            <a:off x="4397140" y="5335322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Onboarding de clientes</a:t>
            </a: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2632CC98-2F23-7F3E-B578-8CBC72B104AA}"/>
              </a:ext>
            </a:extLst>
          </p:cNvPr>
          <p:cNvSpPr/>
          <p:nvPr/>
        </p:nvSpPr>
        <p:spPr>
          <a:xfrm>
            <a:off x="5578103" y="4568606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Faturamento </a:t>
            </a:r>
            <a:b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</a:b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da apólices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02171177-65E5-7486-9086-A2F97AAA778C}"/>
              </a:ext>
            </a:extLst>
          </p:cNvPr>
          <p:cNvSpPr/>
          <p:nvPr/>
        </p:nvSpPr>
        <p:spPr>
          <a:xfrm>
            <a:off x="5578104" y="4116327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Customer Success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F3531643-7763-76CA-314E-191F95B7CC17}"/>
              </a:ext>
            </a:extLst>
          </p:cNvPr>
          <p:cNvSpPr/>
          <p:nvPr/>
        </p:nvSpPr>
        <p:spPr>
          <a:xfrm>
            <a:off x="9139725" y="4561936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Gestão de inadimplência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06F011CF-AF29-2334-92F8-6AA2D5115277}"/>
              </a:ext>
            </a:extLst>
          </p:cNvPr>
          <p:cNvSpPr/>
          <p:nvPr/>
        </p:nvSpPr>
        <p:spPr>
          <a:xfrm>
            <a:off x="9139725" y="4951122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Recup</a:t>
            </a: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. IOF de prop. recusadas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63758F6D-1387-F7C0-4C29-3FFC5CD3760E}"/>
              </a:ext>
            </a:extLst>
          </p:cNvPr>
          <p:cNvSpPr/>
          <p:nvPr/>
        </p:nvSpPr>
        <p:spPr>
          <a:xfrm>
            <a:off x="7916230" y="4561936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Recuper</a:t>
            </a: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. de bens sinistrados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BEACEA6-ED85-7520-0F51-AA2077A8EE2C}"/>
              </a:ext>
            </a:extLst>
          </p:cNvPr>
          <p:cNvSpPr/>
          <p:nvPr/>
        </p:nvSpPr>
        <p:spPr>
          <a:xfrm>
            <a:off x="7916230" y="4949400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Recuper</a:t>
            </a: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. de bens sinistrados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DD1557B9-CFA3-8392-8948-53626A2341A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338" y="1186196"/>
            <a:ext cx="3293551" cy="1004107"/>
          </a:xfrm>
          <a:prstGeom prst="roundRect">
            <a:avLst>
              <a:gd name="adj" fmla="val 12249"/>
            </a:avLst>
          </a:prstGeom>
          <a:noFill/>
          <a:ln w="28575" cap="flat" cmpd="sng">
            <a:solidFill>
              <a:srgbClr val="54DCF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7" name="Google Shape;276;g2dc001fbcc0_1_40">
            <a:extLst>
              <a:ext uri="{FF2B5EF4-FFF2-40B4-BE49-F238E27FC236}">
                <a16:creationId xmlns:a16="http://schemas.microsoft.com/office/drawing/2014/main" id="{E7805245-0A47-4322-EF42-9606729801F4}"/>
              </a:ext>
            </a:extLst>
          </p:cNvPr>
          <p:cNvSpPr txBox="1"/>
          <p:nvPr/>
        </p:nvSpPr>
        <p:spPr>
          <a:xfrm>
            <a:off x="620506" y="317719"/>
            <a:ext cx="93270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6E91"/>
                </a:solidFill>
                <a:latin typeface="Open Sans"/>
                <a:ea typeface="Open Sans"/>
                <a:cs typeface="Open Sans"/>
                <a:sym typeface="Open Sans"/>
              </a:rPr>
              <a:t>Direcionadores do Programa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7EC5EC40-6E94-B940-01BE-AFFCBBB6392D}"/>
              </a:ext>
            </a:extLst>
          </p:cNvPr>
          <p:cNvSpPr/>
          <p:nvPr/>
        </p:nvSpPr>
        <p:spPr>
          <a:xfrm>
            <a:off x="7916230" y="5336865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Conferência de Ordens de Pgto.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E698EA29-EED6-3257-B650-5D60DF938C6B}"/>
              </a:ext>
            </a:extLst>
          </p:cNvPr>
          <p:cNvSpPr/>
          <p:nvPr/>
        </p:nvSpPr>
        <p:spPr>
          <a:xfrm>
            <a:off x="4397140" y="4565183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Subscrição de apólices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77621185-DA2C-CCF5-4C60-641DBE9C26EC}"/>
              </a:ext>
            </a:extLst>
          </p:cNvPr>
          <p:cNvSpPr/>
          <p:nvPr/>
        </p:nvSpPr>
        <p:spPr>
          <a:xfrm>
            <a:off x="5578103" y="4958180"/>
            <a:ext cx="1116000" cy="340519"/>
          </a:xfrm>
          <a:prstGeom prst="roundRect">
            <a:avLst/>
          </a:prstGeom>
          <a:solidFill>
            <a:srgbClr val="FF6E91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Cad. e </a:t>
            </a:r>
            <a:r>
              <a:rPr lang="pt-BR" sz="10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monit</a:t>
            </a: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. de ações judiciais</a:t>
            </a:r>
          </a:p>
        </p:txBody>
      </p:sp>
      <p:sp>
        <p:nvSpPr>
          <p:cNvPr id="39" name="Retângulo 36">
            <a:extLst>
              <a:ext uri="{FF2B5EF4-FFF2-40B4-BE49-F238E27FC236}">
                <a16:creationId xmlns:a16="http://schemas.microsoft.com/office/drawing/2014/main" id="{BD12F76D-FCF4-1C66-1204-30816861D65E}"/>
              </a:ext>
            </a:extLst>
          </p:cNvPr>
          <p:cNvSpPr/>
          <p:nvPr/>
        </p:nvSpPr>
        <p:spPr>
          <a:xfrm>
            <a:off x="1590044" y="1065216"/>
            <a:ext cx="2482647" cy="213787"/>
          </a:xfrm>
          <a:prstGeom prst="rect">
            <a:avLst/>
          </a:prstGeom>
          <a:solidFill>
            <a:srgbClr val="54DCFC"/>
          </a:solidFill>
          <a:ln w="28575">
            <a:noFill/>
          </a:ln>
        </p:spPr>
        <p:txBody>
          <a:bodyPr wrap="square" anchor="ctr">
            <a:noAutofit/>
          </a:bodyPr>
          <a:lstStyle/>
          <a:p>
            <a:pPr algn="ctr" defTabSz="609585"/>
            <a:r>
              <a:rPr lang="pt-BR" b="1" kern="1200" dirty="0">
                <a:ln w="12700">
                  <a:noFill/>
                </a:ln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Serviços Compartilhados</a:t>
            </a:r>
          </a:p>
        </p:txBody>
      </p:sp>
      <p:sp>
        <p:nvSpPr>
          <p:cNvPr id="42" name="Retângulo 36">
            <a:extLst>
              <a:ext uri="{FF2B5EF4-FFF2-40B4-BE49-F238E27FC236}">
                <a16:creationId xmlns:a16="http://schemas.microsoft.com/office/drawing/2014/main" id="{6A48DE86-F8F8-A779-490E-7E8F9BAFA0F1}"/>
              </a:ext>
            </a:extLst>
          </p:cNvPr>
          <p:cNvSpPr/>
          <p:nvPr/>
        </p:nvSpPr>
        <p:spPr>
          <a:xfrm>
            <a:off x="5270214" y="1065216"/>
            <a:ext cx="2482647" cy="213787"/>
          </a:xfrm>
          <a:prstGeom prst="rect">
            <a:avLst/>
          </a:prstGeom>
          <a:solidFill>
            <a:srgbClr val="54DCFC"/>
          </a:solidFill>
          <a:ln w="28575">
            <a:noFill/>
          </a:ln>
        </p:spPr>
        <p:txBody>
          <a:bodyPr wrap="square" anchor="ctr">
            <a:noAutofit/>
          </a:bodyPr>
          <a:lstStyle/>
          <a:p>
            <a:pPr algn="ctr" defTabSz="609585"/>
            <a:r>
              <a:rPr lang="pt-BR" b="1" kern="1200" dirty="0">
                <a:ln w="12700">
                  <a:noFill/>
                </a:ln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Seguros Rurais</a:t>
            </a:r>
          </a:p>
        </p:txBody>
      </p:sp>
      <p:sp>
        <p:nvSpPr>
          <p:cNvPr id="43" name="Retângulo 36">
            <a:extLst>
              <a:ext uri="{FF2B5EF4-FFF2-40B4-BE49-F238E27FC236}">
                <a16:creationId xmlns:a16="http://schemas.microsoft.com/office/drawing/2014/main" id="{DC584DD0-94E4-A00A-3E1A-83E7AA154729}"/>
              </a:ext>
            </a:extLst>
          </p:cNvPr>
          <p:cNvSpPr/>
          <p:nvPr/>
        </p:nvSpPr>
        <p:spPr>
          <a:xfrm>
            <a:off x="8950383" y="1065216"/>
            <a:ext cx="2482647" cy="213787"/>
          </a:xfrm>
          <a:prstGeom prst="rect">
            <a:avLst/>
          </a:prstGeom>
          <a:solidFill>
            <a:srgbClr val="54DCFC"/>
          </a:solidFill>
          <a:ln w="28575">
            <a:noFill/>
          </a:ln>
        </p:spPr>
        <p:txBody>
          <a:bodyPr wrap="square" anchor="ctr">
            <a:noAutofit/>
          </a:bodyPr>
          <a:lstStyle/>
          <a:p>
            <a:pPr algn="ctr" defTabSz="609585"/>
            <a:r>
              <a:rPr lang="pt-BR" b="1" kern="1200" dirty="0">
                <a:ln w="12700">
                  <a:noFill/>
                </a:ln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Seguros de Pessoas</a:t>
            </a:r>
          </a:p>
        </p:txBody>
      </p:sp>
      <p:sp>
        <p:nvSpPr>
          <p:cNvPr id="55" name="Título 64">
            <a:extLst>
              <a:ext uri="{FF2B5EF4-FFF2-40B4-BE49-F238E27FC236}">
                <a16:creationId xmlns:a16="http://schemas.microsoft.com/office/drawing/2014/main" id="{83C3BE28-2504-00DE-6BB8-E903636FBB53}"/>
              </a:ext>
            </a:extLst>
          </p:cNvPr>
          <p:cNvSpPr txBox="1">
            <a:spLocks/>
          </p:cNvSpPr>
          <p:nvPr/>
        </p:nvSpPr>
        <p:spPr>
          <a:xfrm>
            <a:off x="568934" y="3264802"/>
            <a:ext cx="1603415" cy="7386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MACROPROCESSOS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Cadeia de Valor</a:t>
            </a:r>
            <a:endParaRPr lang="pt-BR" sz="105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D2BD4DE9-E763-BE68-3394-01541390CD93}"/>
              </a:ext>
            </a:extLst>
          </p:cNvPr>
          <p:cNvSpPr/>
          <p:nvPr/>
        </p:nvSpPr>
        <p:spPr>
          <a:xfrm>
            <a:off x="1949761" y="5981918"/>
            <a:ext cx="9571192" cy="468000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dirty="0">
              <a:latin typeface="Century Gothic" panose="020B0502020202020204" pitchFamily="34" charset="0"/>
            </a:endParaRPr>
          </a:p>
        </p:txBody>
      </p:sp>
      <p:sp>
        <p:nvSpPr>
          <p:cNvPr id="21" name="Título 64">
            <a:extLst>
              <a:ext uri="{FF2B5EF4-FFF2-40B4-BE49-F238E27FC236}">
                <a16:creationId xmlns:a16="http://schemas.microsoft.com/office/drawing/2014/main" id="{63612FCB-864B-1DE1-3D66-C6051434EB2D}"/>
              </a:ext>
            </a:extLst>
          </p:cNvPr>
          <p:cNvSpPr txBox="1">
            <a:spLocks/>
          </p:cNvSpPr>
          <p:nvPr/>
        </p:nvSpPr>
        <p:spPr>
          <a:xfrm>
            <a:off x="2285983" y="6000475"/>
            <a:ext cx="1325136" cy="4308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rgbClr val="002060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  <a:sym typeface="Calibri"/>
              </a:rPr>
              <a:t>Framework do Programa</a:t>
            </a:r>
            <a:endParaRPr lang="pt-BR" sz="1100" dirty="0">
              <a:solidFill>
                <a:srgbClr val="0070C0"/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D6024F4-F52D-0670-42B0-42A015743657}"/>
              </a:ext>
            </a:extLst>
          </p:cNvPr>
          <p:cNvSpPr/>
          <p:nvPr/>
        </p:nvSpPr>
        <p:spPr>
          <a:xfrm>
            <a:off x="3516505" y="6070130"/>
            <a:ext cx="2412748" cy="29157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bg2"/>
                </a:solidFill>
                <a:latin typeface="Century Gothic" panose="020B0502020202020204" pitchFamily="34" charset="0"/>
              </a:rPr>
              <a:t>Discovery e redesenho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72FDBBE-A310-EC2A-FA31-A3F8AD335BED}"/>
              </a:ext>
            </a:extLst>
          </p:cNvPr>
          <p:cNvSpPr/>
          <p:nvPr/>
        </p:nvSpPr>
        <p:spPr>
          <a:xfrm>
            <a:off x="5929253" y="6070130"/>
            <a:ext cx="2412748" cy="29157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Delivey</a:t>
            </a:r>
            <a:endParaRPr lang="pt-BR" sz="1100" b="1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0A8F0FE5-8711-F9C5-4A09-79655A7B9D7A}"/>
              </a:ext>
            </a:extLst>
          </p:cNvPr>
          <p:cNvSpPr/>
          <p:nvPr/>
        </p:nvSpPr>
        <p:spPr>
          <a:xfrm>
            <a:off x="8343481" y="6070130"/>
            <a:ext cx="2412748" cy="291577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bg2"/>
                </a:solidFill>
                <a:latin typeface="Century Gothic" panose="020B0502020202020204" pitchFamily="34" charset="0"/>
              </a:rPr>
              <a:t>Resultados de negócio</a:t>
            </a: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EAED113F-3FFB-D0EC-632C-6AB8B6457F05}"/>
              </a:ext>
            </a:extLst>
          </p:cNvPr>
          <p:cNvSpPr/>
          <p:nvPr/>
        </p:nvSpPr>
        <p:spPr>
          <a:xfrm flipV="1">
            <a:off x="820873" y="5744208"/>
            <a:ext cx="10728000" cy="108000"/>
          </a:xfrm>
          <a:prstGeom prst="triangl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CaixaDeTexto 128">
            <a:extLst>
              <a:ext uri="{FF2B5EF4-FFF2-40B4-BE49-F238E27FC236}">
                <a16:creationId xmlns:a16="http://schemas.microsoft.com/office/drawing/2014/main" id="{9EB7E356-AF2B-BE10-A1E7-CC3129B1EA45}"/>
              </a:ext>
            </a:extLst>
          </p:cNvPr>
          <p:cNvSpPr txBox="1"/>
          <p:nvPr/>
        </p:nvSpPr>
        <p:spPr>
          <a:xfrm>
            <a:off x="648687" y="6085113"/>
            <a:ext cx="1301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1" i="0" u="none" strike="noStrike" cap="none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  <a:sym typeface="Arial"/>
              </a:rPr>
              <a:t>SUBPROCESSOS</a:t>
            </a:r>
          </a:p>
        </p:txBody>
      </p:sp>
    </p:spTree>
    <p:extLst>
      <p:ext uri="{BB962C8B-B14F-4D97-AF65-F5344CB8AC3E}">
        <p14:creationId xmlns:p14="http://schemas.microsoft.com/office/powerpoint/2010/main" val="122362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74;g2dc001fbcc0_1_40">
            <a:extLst>
              <a:ext uri="{FF2B5EF4-FFF2-40B4-BE49-F238E27FC236}">
                <a16:creationId xmlns:a16="http://schemas.microsoft.com/office/drawing/2014/main" id="{A20698B3-17B9-78CD-C149-5A11768EED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50732" y="-1309742"/>
            <a:ext cx="12284399" cy="326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8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20" name="Google Shape;220;p8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87;p5">
            <a:extLst>
              <a:ext uri="{FF2B5EF4-FFF2-40B4-BE49-F238E27FC236}">
                <a16:creationId xmlns:a16="http://schemas.microsoft.com/office/drawing/2014/main" id="{D994D145-D170-78CF-1036-2D3896C879BF}"/>
              </a:ext>
            </a:extLst>
          </p:cNvPr>
          <p:cNvSpPr/>
          <p:nvPr/>
        </p:nvSpPr>
        <p:spPr>
          <a:xfrm>
            <a:off x="10446274" y="5996864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239B3A3F-6625-3642-6253-387BA0905FC6}"/>
              </a:ext>
            </a:extLst>
          </p:cNvPr>
          <p:cNvSpPr/>
          <p:nvPr/>
        </p:nvSpPr>
        <p:spPr>
          <a:xfrm>
            <a:off x="682011" y="1150930"/>
            <a:ext cx="3636000" cy="396000"/>
          </a:xfrm>
          <a:prstGeom prst="homePlate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    Discovery e redesenho</a:t>
            </a: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B19803B6-0D37-6041-16D5-8E0B38C0BF00}"/>
              </a:ext>
            </a:extLst>
          </p:cNvPr>
          <p:cNvSpPr/>
          <p:nvPr/>
        </p:nvSpPr>
        <p:spPr>
          <a:xfrm>
            <a:off x="4254376" y="1150930"/>
            <a:ext cx="3636000" cy="396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               Delivery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30140DC7-A390-D76E-B74B-02456BF0F44E}"/>
              </a:ext>
            </a:extLst>
          </p:cNvPr>
          <p:cNvSpPr/>
          <p:nvPr/>
        </p:nvSpPr>
        <p:spPr>
          <a:xfrm>
            <a:off x="7826742" y="1150930"/>
            <a:ext cx="3636000" cy="396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Resultados de negócio</a:t>
            </a:r>
          </a:p>
        </p:txBody>
      </p:sp>
      <p:pic>
        <p:nvPicPr>
          <p:cNvPr id="11" name="Gráfico 10" descr="Programador">
            <a:extLst>
              <a:ext uri="{FF2B5EF4-FFF2-40B4-BE49-F238E27FC236}">
                <a16:creationId xmlns:a16="http://schemas.microsoft.com/office/drawing/2014/main" id="{9E3D1A17-4F03-B226-5B40-7EF3455F8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7517" y="1099879"/>
            <a:ext cx="432000" cy="432000"/>
          </a:xfrm>
          <a:prstGeom prst="rect">
            <a:avLst/>
          </a:prstGeom>
        </p:spPr>
      </p:pic>
      <p:pic>
        <p:nvPicPr>
          <p:cNvPr id="199" name="Gráfico 198" descr="Gráfico de barras com tendência ascendente com preenchimento sólido">
            <a:extLst>
              <a:ext uri="{FF2B5EF4-FFF2-40B4-BE49-F238E27FC236}">
                <a16:creationId xmlns:a16="http://schemas.microsoft.com/office/drawing/2014/main" id="{DB9DAE0C-D50B-4FA4-F24F-4D9D2E9AB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1907" y="1143947"/>
            <a:ext cx="432000" cy="432000"/>
          </a:xfrm>
          <a:prstGeom prst="rect">
            <a:avLst/>
          </a:prstGeom>
        </p:spPr>
      </p:pic>
      <p:pic>
        <p:nvPicPr>
          <p:cNvPr id="8" name="Gráfico 7" descr="Lupa">
            <a:extLst>
              <a:ext uri="{FF2B5EF4-FFF2-40B4-BE49-F238E27FC236}">
                <a16:creationId xmlns:a16="http://schemas.microsoft.com/office/drawing/2014/main" id="{3D1E7923-3530-1278-5A95-79F4D3094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4758" y="1139913"/>
            <a:ext cx="396000" cy="396000"/>
          </a:xfrm>
          <a:prstGeom prst="rect">
            <a:avLst/>
          </a:prstGeom>
        </p:spPr>
      </p:pic>
      <p:pic>
        <p:nvPicPr>
          <p:cNvPr id="9" name="Gráfico 8" descr="Filtro">
            <a:extLst>
              <a:ext uri="{FF2B5EF4-FFF2-40B4-BE49-F238E27FC236}">
                <a16:creationId xmlns:a16="http://schemas.microsoft.com/office/drawing/2014/main" id="{21B22138-C302-194C-E587-8BA84345C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52616" y="1132930"/>
            <a:ext cx="432000" cy="432000"/>
          </a:xfrm>
          <a:prstGeom prst="rect">
            <a:avLst/>
          </a:prstGeom>
        </p:spPr>
      </p:pic>
      <p:sp>
        <p:nvSpPr>
          <p:cNvPr id="200" name="Google Shape;207;p8">
            <a:extLst>
              <a:ext uri="{FF2B5EF4-FFF2-40B4-BE49-F238E27FC236}">
                <a16:creationId xmlns:a16="http://schemas.microsoft.com/office/drawing/2014/main" id="{8C32FCE9-F036-9EA7-12A5-B110B2422139}"/>
              </a:ext>
            </a:extLst>
          </p:cNvPr>
          <p:cNvSpPr txBox="1"/>
          <p:nvPr/>
        </p:nvSpPr>
        <p:spPr>
          <a:xfrm>
            <a:off x="604377" y="331911"/>
            <a:ext cx="9954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CFC30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Discovery e redesenho de processos</a:t>
            </a:r>
          </a:p>
        </p:txBody>
      </p:sp>
      <p:graphicFrame>
        <p:nvGraphicFramePr>
          <p:cNvPr id="201" name="Gráfico 200">
            <a:extLst>
              <a:ext uri="{FF2B5EF4-FFF2-40B4-BE49-F238E27FC236}">
                <a16:creationId xmlns:a16="http://schemas.microsoft.com/office/drawing/2014/main" id="{7BF3477D-DEBD-5757-8C24-22606AEBBB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193700"/>
              </p:ext>
            </p:extLst>
          </p:nvPr>
        </p:nvGraphicFramePr>
        <p:xfrm>
          <a:off x="639729" y="1422949"/>
          <a:ext cx="6718299" cy="5246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92C2394E-DED8-F0AF-A1B3-9D350A6A6DCE}"/>
              </a:ext>
            </a:extLst>
          </p:cNvPr>
          <p:cNvSpPr txBox="1"/>
          <p:nvPr/>
        </p:nvSpPr>
        <p:spPr>
          <a:xfrm>
            <a:off x="7443237" y="2223642"/>
            <a:ext cx="4390611" cy="170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4000"/>
              </a:lnSpc>
              <a:spcAft>
                <a:spcPts val="200"/>
              </a:spcAft>
            </a:pPr>
            <a:r>
              <a:rPr lang="pt-BR" sz="1600" b="1" i="0" dirty="0">
                <a:solidFill>
                  <a:srgbClr val="54DCFC"/>
                </a:solidFill>
                <a:effectLst/>
                <a:latin typeface="Century Gothic" panose="020B0502020202020204" pitchFamily="34" charset="0"/>
              </a:rPr>
              <a:t>Potencial de Automação e Robotização:</a:t>
            </a:r>
          </a:p>
          <a:p>
            <a:pPr marL="355600" indent="-285750" algn="l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Repetitividade das tarefas;</a:t>
            </a:r>
            <a:endParaRPr lang="pt-BR" b="0" i="0" dirty="0">
              <a:solidFill>
                <a:schemeClr val="bg2"/>
              </a:solidFill>
              <a:effectLst/>
              <a:latin typeface="Century Gothic" panose="020B0502020202020204" pitchFamily="34" charset="0"/>
            </a:endParaRPr>
          </a:p>
          <a:p>
            <a:pPr marL="355600" indent="-285750" algn="l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Complexidade das </a:t>
            </a: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t</a:t>
            </a:r>
            <a:r>
              <a:rPr lang="pt-BR" b="1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arefas;</a:t>
            </a:r>
            <a:endParaRPr lang="pt-BR" b="0" i="0" dirty="0">
              <a:solidFill>
                <a:schemeClr val="bg2"/>
              </a:solidFill>
              <a:effectLst/>
              <a:latin typeface="Century Gothic" panose="020B0502020202020204" pitchFamily="34" charset="0"/>
            </a:endParaRPr>
          </a:p>
          <a:p>
            <a:pPr marL="355600" indent="-285750" algn="l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Volume de dados;</a:t>
            </a:r>
          </a:p>
          <a:p>
            <a:pPr marL="355600" indent="-285750" algn="l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Regras de processos;</a:t>
            </a:r>
          </a:p>
          <a:p>
            <a:pPr marL="355600" indent="-285750" algn="l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i="0" dirty="0">
                <a:solidFill>
                  <a:schemeClr val="bg2"/>
                </a:solidFill>
                <a:effectLst/>
                <a:latin typeface="Century Gothic" panose="020B0502020202020204" pitchFamily="34" charset="0"/>
              </a:rPr>
              <a:t>Benefícios esperados</a:t>
            </a: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.</a:t>
            </a:r>
            <a:endParaRPr lang="pt-BR" sz="1600" b="0" i="0" dirty="0">
              <a:solidFill>
                <a:schemeClr val="bg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81267ED1-73FB-01BD-B0B6-EA44E431BF1A}"/>
              </a:ext>
            </a:extLst>
          </p:cNvPr>
          <p:cNvSpPr txBox="1"/>
          <p:nvPr/>
        </p:nvSpPr>
        <p:spPr>
          <a:xfrm>
            <a:off x="7443237" y="4241055"/>
            <a:ext cx="4295103" cy="1707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200"/>
              </a:spcAft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Facilidade de Implantação:</a:t>
            </a:r>
          </a:p>
          <a:p>
            <a:pPr marL="355600" indent="-285750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Integração com sistemas existentes;</a:t>
            </a:r>
          </a:p>
          <a:p>
            <a:pPr marL="355600" indent="-285750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Custo de implementação;</a:t>
            </a:r>
          </a:p>
          <a:p>
            <a:pPr marL="355600" indent="-285750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Tempo para início de resultados;</a:t>
            </a:r>
          </a:p>
          <a:p>
            <a:pPr marL="355600" indent="-285750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Capacidade da equipe do processo;</a:t>
            </a:r>
          </a:p>
          <a:p>
            <a:pPr marL="355600" indent="-285750">
              <a:lnSpc>
                <a:spcPct val="114000"/>
              </a:lnSpc>
              <a:spcAft>
                <a:spcPts val="2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Infraestrutura tecnológica.</a:t>
            </a:r>
          </a:p>
        </p:txBody>
      </p:sp>
      <p:pic>
        <p:nvPicPr>
          <p:cNvPr id="205" name="Imagem 204">
            <a:extLst>
              <a:ext uri="{FF2B5EF4-FFF2-40B4-BE49-F238E27FC236}">
                <a16:creationId xmlns:a16="http://schemas.microsoft.com/office/drawing/2014/main" id="{A49C1669-1042-21D5-B007-686A0FDDB5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399" y="6235741"/>
            <a:ext cx="260264" cy="252000"/>
          </a:xfrm>
          <a:prstGeom prst="ellipse">
            <a:avLst/>
          </a:prstGeom>
        </p:spPr>
      </p:pic>
      <p:sp>
        <p:nvSpPr>
          <p:cNvPr id="206" name="Google Shape;207;p8">
            <a:extLst>
              <a:ext uri="{FF2B5EF4-FFF2-40B4-BE49-F238E27FC236}">
                <a16:creationId xmlns:a16="http://schemas.microsoft.com/office/drawing/2014/main" id="{443A3CF6-7BF3-1DF1-CE12-C1063D85FDF1}"/>
              </a:ext>
            </a:extLst>
          </p:cNvPr>
          <p:cNvSpPr txBox="1"/>
          <p:nvPr/>
        </p:nvSpPr>
        <p:spPr>
          <a:xfrm>
            <a:off x="974246" y="6295814"/>
            <a:ext cx="9954027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rgbClr val="92D050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FTE no processo</a:t>
            </a:r>
          </a:p>
        </p:txBody>
      </p:sp>
      <p:pic>
        <p:nvPicPr>
          <p:cNvPr id="209" name="Google Shape;201;p7">
            <a:extLst>
              <a:ext uri="{FF2B5EF4-FFF2-40B4-BE49-F238E27FC236}">
                <a16:creationId xmlns:a16="http://schemas.microsoft.com/office/drawing/2014/main" id="{6EDD30B5-0D04-B184-9B9D-81744F02E60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3361704" flipH="1">
            <a:off x="10075813" y="-403678"/>
            <a:ext cx="4343403" cy="162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55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74;g2dc001fbcc0_1_40">
            <a:extLst>
              <a:ext uri="{FF2B5EF4-FFF2-40B4-BE49-F238E27FC236}">
                <a16:creationId xmlns:a16="http://schemas.microsoft.com/office/drawing/2014/main" id="{A20698B3-17B9-78CD-C149-5A11768EED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50732" y="-1364827"/>
            <a:ext cx="12284399" cy="326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8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20" name="Google Shape;220;p8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87;p5">
            <a:extLst>
              <a:ext uri="{FF2B5EF4-FFF2-40B4-BE49-F238E27FC236}">
                <a16:creationId xmlns:a16="http://schemas.microsoft.com/office/drawing/2014/main" id="{D994D145-D170-78CF-1036-2D3896C879BF}"/>
              </a:ext>
            </a:extLst>
          </p:cNvPr>
          <p:cNvSpPr/>
          <p:nvPr/>
        </p:nvSpPr>
        <p:spPr>
          <a:xfrm>
            <a:off x="10200243" y="210873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239B3A3F-6625-3642-6253-387BA0905FC6}"/>
              </a:ext>
            </a:extLst>
          </p:cNvPr>
          <p:cNvSpPr/>
          <p:nvPr/>
        </p:nvSpPr>
        <p:spPr>
          <a:xfrm>
            <a:off x="670994" y="1150930"/>
            <a:ext cx="3636000" cy="396000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Discovery e redesenho</a:t>
            </a: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B19803B6-0D37-6041-16D5-8E0B38C0BF00}"/>
              </a:ext>
            </a:extLst>
          </p:cNvPr>
          <p:cNvSpPr/>
          <p:nvPr/>
        </p:nvSpPr>
        <p:spPr>
          <a:xfrm>
            <a:off x="4243359" y="1150930"/>
            <a:ext cx="3636000" cy="396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                   Delivery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30140DC7-A390-D76E-B74B-02456BF0F44E}"/>
              </a:ext>
            </a:extLst>
          </p:cNvPr>
          <p:cNvSpPr/>
          <p:nvPr/>
        </p:nvSpPr>
        <p:spPr>
          <a:xfrm>
            <a:off x="7815725" y="1150930"/>
            <a:ext cx="3636000" cy="396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Resultados de negócio</a:t>
            </a:r>
          </a:p>
        </p:txBody>
      </p:sp>
      <p:pic>
        <p:nvPicPr>
          <p:cNvPr id="11" name="Gráfico 10" descr="Programador">
            <a:extLst>
              <a:ext uri="{FF2B5EF4-FFF2-40B4-BE49-F238E27FC236}">
                <a16:creationId xmlns:a16="http://schemas.microsoft.com/office/drawing/2014/main" id="{9E3D1A17-4F03-B226-5B40-7EF3455F8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6500" y="1099879"/>
            <a:ext cx="432000" cy="432000"/>
          </a:xfrm>
          <a:prstGeom prst="rect">
            <a:avLst/>
          </a:prstGeom>
        </p:spPr>
      </p:pic>
      <p:pic>
        <p:nvPicPr>
          <p:cNvPr id="199" name="Gráfico 198" descr="Gráfico de barras com tendência ascendente com preenchimento sólido">
            <a:extLst>
              <a:ext uri="{FF2B5EF4-FFF2-40B4-BE49-F238E27FC236}">
                <a16:creationId xmlns:a16="http://schemas.microsoft.com/office/drawing/2014/main" id="{DB9DAE0C-D50B-4FA4-F24F-4D9D2E9AB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0890" y="1143947"/>
            <a:ext cx="432000" cy="432000"/>
          </a:xfrm>
          <a:prstGeom prst="rect">
            <a:avLst/>
          </a:prstGeom>
        </p:spPr>
      </p:pic>
      <p:pic>
        <p:nvPicPr>
          <p:cNvPr id="8" name="Gráfico 7" descr="Lupa">
            <a:extLst>
              <a:ext uri="{FF2B5EF4-FFF2-40B4-BE49-F238E27FC236}">
                <a16:creationId xmlns:a16="http://schemas.microsoft.com/office/drawing/2014/main" id="{3D1E7923-3530-1278-5A95-79F4D3094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3741" y="1139913"/>
            <a:ext cx="396000" cy="396000"/>
          </a:xfrm>
          <a:prstGeom prst="rect">
            <a:avLst/>
          </a:prstGeom>
        </p:spPr>
      </p:pic>
      <p:pic>
        <p:nvPicPr>
          <p:cNvPr id="9" name="Gráfico 8" descr="Filtro">
            <a:extLst>
              <a:ext uri="{FF2B5EF4-FFF2-40B4-BE49-F238E27FC236}">
                <a16:creationId xmlns:a16="http://schemas.microsoft.com/office/drawing/2014/main" id="{21B22138-C302-194C-E587-8BA84345C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41599" y="1132930"/>
            <a:ext cx="432000" cy="432000"/>
          </a:xfrm>
          <a:prstGeom prst="rect">
            <a:avLst/>
          </a:prstGeom>
        </p:spPr>
      </p:pic>
      <p:sp>
        <p:nvSpPr>
          <p:cNvPr id="200" name="Google Shape;207;p8">
            <a:extLst>
              <a:ext uri="{FF2B5EF4-FFF2-40B4-BE49-F238E27FC236}">
                <a16:creationId xmlns:a16="http://schemas.microsoft.com/office/drawing/2014/main" id="{8C32FCE9-F036-9EA7-12A5-B110B2422139}"/>
              </a:ext>
            </a:extLst>
          </p:cNvPr>
          <p:cNvSpPr txBox="1"/>
          <p:nvPr/>
        </p:nvSpPr>
        <p:spPr>
          <a:xfrm>
            <a:off x="604377" y="331911"/>
            <a:ext cx="9954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CFC30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Delivery</a:t>
            </a:r>
          </a:p>
        </p:txBody>
      </p:sp>
      <p:sp>
        <p:nvSpPr>
          <p:cNvPr id="10" name="Seta: Divisa 9">
            <a:extLst>
              <a:ext uri="{FF2B5EF4-FFF2-40B4-BE49-F238E27FC236}">
                <a16:creationId xmlns:a16="http://schemas.microsoft.com/office/drawing/2014/main" id="{FD935B03-5DC5-F59C-0B4D-F336F4B46A8D}"/>
              </a:ext>
            </a:extLst>
          </p:cNvPr>
          <p:cNvSpPr/>
          <p:nvPr/>
        </p:nvSpPr>
        <p:spPr>
          <a:xfrm>
            <a:off x="897418" y="3812322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Desenv. de sistemas legados</a:t>
            </a:r>
          </a:p>
        </p:txBody>
      </p:sp>
      <p:sp>
        <p:nvSpPr>
          <p:cNvPr id="12" name="Seta: Divisa 11">
            <a:extLst>
              <a:ext uri="{FF2B5EF4-FFF2-40B4-BE49-F238E27FC236}">
                <a16:creationId xmlns:a16="http://schemas.microsoft.com/office/drawing/2014/main" id="{B96625CB-BDA1-58D2-ECEC-A22A888263D6}"/>
              </a:ext>
            </a:extLst>
          </p:cNvPr>
          <p:cNvSpPr/>
          <p:nvPr/>
        </p:nvSpPr>
        <p:spPr>
          <a:xfrm>
            <a:off x="4622401" y="3816573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Homologa-ção</a:t>
            </a:r>
          </a:p>
        </p:txBody>
      </p:sp>
      <p:sp>
        <p:nvSpPr>
          <p:cNvPr id="13" name="Seta: Divisa 12">
            <a:extLst>
              <a:ext uri="{FF2B5EF4-FFF2-40B4-BE49-F238E27FC236}">
                <a16:creationId xmlns:a16="http://schemas.microsoft.com/office/drawing/2014/main" id="{26DBE490-28A1-4571-7FFA-99C0A25B20FB}"/>
              </a:ext>
            </a:extLst>
          </p:cNvPr>
          <p:cNvSpPr/>
          <p:nvPr/>
        </p:nvSpPr>
        <p:spPr>
          <a:xfrm>
            <a:off x="4089996" y="2298877"/>
            <a:ext cx="1260000" cy="468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Especifica-ção</a:t>
            </a:r>
          </a:p>
        </p:txBody>
      </p:sp>
      <p:sp>
        <p:nvSpPr>
          <p:cNvPr id="14" name="Seta: Divisa 13">
            <a:extLst>
              <a:ext uri="{FF2B5EF4-FFF2-40B4-BE49-F238E27FC236}">
                <a16:creationId xmlns:a16="http://schemas.microsoft.com/office/drawing/2014/main" id="{9F2C1DEC-4318-718A-933D-85297F38673E}"/>
              </a:ext>
            </a:extLst>
          </p:cNvPr>
          <p:cNvSpPr/>
          <p:nvPr/>
        </p:nvSpPr>
        <p:spPr>
          <a:xfrm>
            <a:off x="1848072" y="2299897"/>
            <a:ext cx="1260000" cy="468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Redesenho de negócio ou processo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DE85F1C4-E3C8-06DE-3B79-09B12D62B4B1}"/>
              </a:ext>
            </a:extLst>
          </p:cNvPr>
          <p:cNvSpPr/>
          <p:nvPr/>
        </p:nvSpPr>
        <p:spPr>
          <a:xfrm>
            <a:off x="2972250" y="2299897"/>
            <a:ext cx="1260000" cy="468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Qualifica-ção e decisão</a:t>
            </a:r>
          </a:p>
        </p:txBody>
      </p:sp>
      <p:sp>
        <p:nvSpPr>
          <p:cNvPr id="16" name="Seta: Divisa 15">
            <a:extLst>
              <a:ext uri="{FF2B5EF4-FFF2-40B4-BE49-F238E27FC236}">
                <a16:creationId xmlns:a16="http://schemas.microsoft.com/office/drawing/2014/main" id="{B7889221-27E6-0E60-9A7B-CCED2BEFCCCB}"/>
              </a:ext>
            </a:extLst>
          </p:cNvPr>
          <p:cNvSpPr/>
          <p:nvPr/>
        </p:nvSpPr>
        <p:spPr>
          <a:xfrm>
            <a:off x="723886" y="2299897"/>
            <a:ext cx="1260000" cy="468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Assessment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1F1939F9-10D1-7599-9CB8-610505A46C42}"/>
              </a:ext>
            </a:extLst>
          </p:cNvPr>
          <p:cNvSpPr/>
          <p:nvPr/>
        </p:nvSpPr>
        <p:spPr>
          <a:xfrm>
            <a:off x="4995411" y="2683681"/>
            <a:ext cx="308344" cy="228985"/>
          </a:xfrm>
          <a:prstGeom prst="triangl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9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DA1CB8BF-7C44-353F-A5BF-FAF64354F44E}"/>
              </a:ext>
            </a:extLst>
          </p:cNvPr>
          <p:cNvSpPr/>
          <p:nvPr/>
        </p:nvSpPr>
        <p:spPr>
          <a:xfrm>
            <a:off x="1670517" y="2689360"/>
            <a:ext cx="308344" cy="228985"/>
          </a:xfrm>
          <a:prstGeom prst="triangl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9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8455512-71F1-A09A-7DCE-F75F312A1C7F}"/>
              </a:ext>
            </a:extLst>
          </p:cNvPr>
          <p:cNvSpPr txBox="1"/>
          <p:nvPr/>
        </p:nvSpPr>
        <p:spPr>
          <a:xfrm>
            <a:off x="1359982" y="2917763"/>
            <a:ext cx="9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Gate de 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priorização</a:t>
            </a:r>
          </a:p>
        </p:txBody>
      </p:sp>
      <p:sp>
        <p:nvSpPr>
          <p:cNvPr id="25" name="Seta: Divisa 24">
            <a:extLst>
              <a:ext uri="{FF2B5EF4-FFF2-40B4-BE49-F238E27FC236}">
                <a16:creationId xmlns:a16="http://schemas.microsoft.com/office/drawing/2014/main" id="{EBCE1997-2E54-9550-7103-9E0055380F0D}"/>
              </a:ext>
            </a:extLst>
          </p:cNvPr>
          <p:cNvSpPr/>
          <p:nvPr/>
        </p:nvSpPr>
        <p:spPr>
          <a:xfrm>
            <a:off x="3496907" y="3816573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Desenv. e testes</a:t>
            </a:r>
          </a:p>
        </p:txBody>
      </p:sp>
      <p:pic>
        <p:nvPicPr>
          <p:cNvPr id="29" name="Gráfico 28" descr="Semáforo com preenchimento sólido">
            <a:extLst>
              <a:ext uri="{FF2B5EF4-FFF2-40B4-BE49-F238E27FC236}">
                <a16:creationId xmlns:a16="http://schemas.microsoft.com/office/drawing/2014/main" id="{60D9AAF7-1D3A-6FAB-EE5C-92496A78DB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06035" y="3052542"/>
            <a:ext cx="276218" cy="180000"/>
          </a:xfrm>
          <a:prstGeom prst="rect">
            <a:avLst/>
          </a:prstGeom>
        </p:spPr>
      </p:pic>
      <p:pic>
        <p:nvPicPr>
          <p:cNvPr id="30" name="Gráfico 29" descr="Semáforo com preenchimento sólido">
            <a:extLst>
              <a:ext uri="{FF2B5EF4-FFF2-40B4-BE49-F238E27FC236}">
                <a16:creationId xmlns:a16="http://schemas.microsoft.com/office/drawing/2014/main" id="{7A751A98-576C-B697-65C7-81422AA359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6035" y="2874631"/>
            <a:ext cx="276218" cy="180000"/>
          </a:xfrm>
          <a:prstGeom prst="rect">
            <a:avLst/>
          </a:prstGeom>
        </p:spPr>
      </p:pic>
      <p:sp>
        <p:nvSpPr>
          <p:cNvPr id="31" name="Seta: Divisa 30">
            <a:extLst>
              <a:ext uri="{FF2B5EF4-FFF2-40B4-BE49-F238E27FC236}">
                <a16:creationId xmlns:a16="http://schemas.microsoft.com/office/drawing/2014/main" id="{080A60C0-3AA0-E47A-71B4-FF61D3691784}"/>
              </a:ext>
            </a:extLst>
          </p:cNvPr>
          <p:cNvSpPr/>
          <p:nvPr/>
        </p:nvSpPr>
        <p:spPr>
          <a:xfrm>
            <a:off x="5747897" y="3816573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Operação Assistida</a:t>
            </a:r>
          </a:p>
        </p:txBody>
      </p:sp>
      <p:sp>
        <p:nvSpPr>
          <p:cNvPr id="32" name="Seta: Divisa 31">
            <a:extLst>
              <a:ext uri="{FF2B5EF4-FFF2-40B4-BE49-F238E27FC236}">
                <a16:creationId xmlns:a16="http://schemas.microsoft.com/office/drawing/2014/main" id="{6EED2440-0085-7B2D-6F03-3EFD77778890}"/>
              </a:ext>
            </a:extLst>
          </p:cNvPr>
          <p:cNvSpPr/>
          <p:nvPr/>
        </p:nvSpPr>
        <p:spPr>
          <a:xfrm>
            <a:off x="2053252" y="5402978"/>
            <a:ext cx="1440000" cy="468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Resultados de crescimento e eficiência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1440B7A-3196-061C-BDD1-2DB214410F31}"/>
              </a:ext>
            </a:extLst>
          </p:cNvPr>
          <p:cNvSpPr txBox="1">
            <a:spLocks/>
          </p:cNvSpPr>
          <p:nvPr/>
        </p:nvSpPr>
        <p:spPr>
          <a:xfrm>
            <a:off x="703189" y="2014720"/>
            <a:ext cx="2334867" cy="280711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chemeClr val="bg2">
                    <a:lumMod val="75000"/>
                  </a:schemeClr>
                </a:solidFill>
                <a:sym typeface="Calibri"/>
              </a:rPr>
              <a:t>Discovery e redesenho</a:t>
            </a:r>
            <a:endParaRPr kumimoji="0" lang="pt-BR" sz="1400" b="1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44" name="Seta: Divisa 43">
            <a:extLst>
              <a:ext uri="{FF2B5EF4-FFF2-40B4-BE49-F238E27FC236}">
                <a16:creationId xmlns:a16="http://schemas.microsoft.com/office/drawing/2014/main" id="{98DA7845-F5B7-AE8F-47F0-9CD583BB24C2}"/>
              </a:ext>
            </a:extLst>
          </p:cNvPr>
          <p:cNvSpPr/>
          <p:nvPr/>
        </p:nvSpPr>
        <p:spPr>
          <a:xfrm>
            <a:off x="750637" y="5402978"/>
            <a:ext cx="1440000" cy="468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Sustentação e monitoramento</a:t>
            </a:r>
          </a:p>
          <a:p>
            <a:pPr algn="ctr"/>
            <a:r>
              <a:rPr lang="pt-BR" sz="10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(contínuo)</a:t>
            </a:r>
          </a:p>
        </p:txBody>
      </p:sp>
      <p:sp>
        <p:nvSpPr>
          <p:cNvPr id="45" name="Seta: Divisa 44">
            <a:extLst>
              <a:ext uri="{FF2B5EF4-FFF2-40B4-BE49-F238E27FC236}">
                <a16:creationId xmlns:a16="http://schemas.microsoft.com/office/drawing/2014/main" id="{AC7FD7CD-FEC0-2792-E705-5C360E3802E5}"/>
              </a:ext>
            </a:extLst>
          </p:cNvPr>
          <p:cNvSpPr/>
          <p:nvPr/>
        </p:nvSpPr>
        <p:spPr>
          <a:xfrm>
            <a:off x="2367870" y="3816573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Refinamento técnico</a:t>
            </a:r>
          </a:p>
        </p:txBody>
      </p:sp>
      <p:pic>
        <p:nvPicPr>
          <p:cNvPr id="54" name="Gráfico 53" descr="Semáforo com preenchimento sólido">
            <a:extLst>
              <a:ext uri="{FF2B5EF4-FFF2-40B4-BE49-F238E27FC236}">
                <a16:creationId xmlns:a16="http://schemas.microsoft.com/office/drawing/2014/main" id="{2A513487-8FF9-2088-C9ED-52EBC3A10D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8124" y="3921545"/>
            <a:ext cx="334405" cy="258057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E6C80B28-F191-2BA3-56BC-A92C2D438AFE}"/>
              </a:ext>
            </a:extLst>
          </p:cNvPr>
          <p:cNvSpPr txBox="1">
            <a:spLocks/>
          </p:cNvSpPr>
          <p:nvPr/>
        </p:nvSpPr>
        <p:spPr>
          <a:xfrm>
            <a:off x="703189" y="3535459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DCFC"/>
                </a:solidFill>
                <a:sym typeface="Calibri"/>
              </a:rPr>
              <a:t>Delivery</a:t>
            </a:r>
            <a:endParaRPr kumimoji="0" lang="pt-BR" sz="1400" b="1" i="0" u="sng" strike="noStrike" kern="1200" cap="none" spc="0" normalizeH="0" baseline="0" noProof="0" dirty="0">
              <a:ln>
                <a:noFill/>
              </a:ln>
              <a:solidFill>
                <a:srgbClr val="54DCFC"/>
              </a:solidFill>
              <a:effectLst/>
              <a:uLnTx/>
              <a:uFillTx/>
              <a:sym typeface="Calibri"/>
            </a:endParaRPr>
          </a:p>
        </p:txBody>
      </p:sp>
      <p:pic>
        <p:nvPicPr>
          <p:cNvPr id="192" name="Gráfico 191" descr="Semáforo com preenchimento sólido">
            <a:extLst>
              <a:ext uri="{FF2B5EF4-FFF2-40B4-BE49-F238E27FC236}">
                <a16:creationId xmlns:a16="http://schemas.microsoft.com/office/drawing/2014/main" id="{B42A9253-BCB1-FB89-8F98-A5C61F46C2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57678" y="3921545"/>
            <a:ext cx="334405" cy="258057"/>
          </a:xfrm>
          <a:prstGeom prst="rect">
            <a:avLst/>
          </a:prstGeom>
        </p:spPr>
      </p:pic>
      <p:sp>
        <p:nvSpPr>
          <p:cNvPr id="194" name="CaixaDeTexto 193">
            <a:extLst>
              <a:ext uri="{FF2B5EF4-FFF2-40B4-BE49-F238E27FC236}">
                <a16:creationId xmlns:a16="http://schemas.microsoft.com/office/drawing/2014/main" id="{D9E55E29-BFA3-F4BA-68B5-0CE353B5EAE8}"/>
              </a:ext>
            </a:extLst>
          </p:cNvPr>
          <p:cNvSpPr txBox="1"/>
          <p:nvPr/>
        </p:nvSpPr>
        <p:spPr>
          <a:xfrm>
            <a:off x="4689212" y="2918951"/>
            <a:ext cx="9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Gate de 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viabilidade</a:t>
            </a:r>
          </a:p>
        </p:txBody>
      </p:sp>
      <p:sp>
        <p:nvSpPr>
          <p:cNvPr id="195" name="Title 1">
            <a:extLst>
              <a:ext uri="{FF2B5EF4-FFF2-40B4-BE49-F238E27FC236}">
                <a16:creationId xmlns:a16="http://schemas.microsoft.com/office/drawing/2014/main" id="{3F59ADAA-1373-B73C-F682-739239984EF5}"/>
              </a:ext>
            </a:extLst>
          </p:cNvPr>
          <p:cNvSpPr txBox="1">
            <a:spLocks/>
          </p:cNvSpPr>
          <p:nvPr/>
        </p:nvSpPr>
        <p:spPr>
          <a:xfrm>
            <a:off x="2466408" y="2849126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00BC55"/>
                </a:solidFill>
                <a:sym typeface="Calibri"/>
              </a:rPr>
              <a:t>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00BC55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196" name="Title 1">
            <a:extLst>
              <a:ext uri="{FF2B5EF4-FFF2-40B4-BE49-F238E27FC236}">
                <a16:creationId xmlns:a16="http://schemas.microsoft.com/office/drawing/2014/main" id="{8647D40E-C94A-BAF6-D84A-7E487AC001A0}"/>
              </a:ext>
            </a:extLst>
          </p:cNvPr>
          <p:cNvSpPr txBox="1">
            <a:spLocks/>
          </p:cNvSpPr>
          <p:nvPr/>
        </p:nvSpPr>
        <p:spPr>
          <a:xfrm>
            <a:off x="2466408" y="3022238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FF6E91"/>
                </a:solidFill>
                <a:sym typeface="Calibri"/>
              </a:rPr>
              <a:t>No 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FF6E91"/>
              </a:solidFill>
              <a:effectLst/>
              <a:uLnTx/>
              <a:uFillTx/>
              <a:sym typeface="Calibri"/>
            </a:endParaRPr>
          </a:p>
        </p:txBody>
      </p:sp>
      <p:pic>
        <p:nvPicPr>
          <p:cNvPr id="210" name="Gráfico 209" descr="Semáforo com preenchimento sólido">
            <a:extLst>
              <a:ext uri="{FF2B5EF4-FFF2-40B4-BE49-F238E27FC236}">
                <a16:creationId xmlns:a16="http://schemas.microsoft.com/office/drawing/2014/main" id="{6C399F8C-8322-F692-95BE-1EDFC004B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26548" y="3054265"/>
            <a:ext cx="276218" cy="180000"/>
          </a:xfrm>
          <a:prstGeom prst="rect">
            <a:avLst/>
          </a:prstGeom>
        </p:spPr>
      </p:pic>
      <p:pic>
        <p:nvPicPr>
          <p:cNvPr id="211" name="Gráfico 210" descr="Semáforo com preenchimento sólido">
            <a:extLst>
              <a:ext uri="{FF2B5EF4-FFF2-40B4-BE49-F238E27FC236}">
                <a16:creationId xmlns:a16="http://schemas.microsoft.com/office/drawing/2014/main" id="{53AD24D3-26A0-7BC0-7106-D112D4823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26548" y="2683850"/>
            <a:ext cx="276218" cy="180000"/>
          </a:xfrm>
          <a:prstGeom prst="rect">
            <a:avLst/>
          </a:prstGeom>
        </p:spPr>
      </p:pic>
      <p:sp>
        <p:nvSpPr>
          <p:cNvPr id="212" name="Title 1">
            <a:extLst>
              <a:ext uri="{FF2B5EF4-FFF2-40B4-BE49-F238E27FC236}">
                <a16:creationId xmlns:a16="http://schemas.microsoft.com/office/drawing/2014/main" id="{002F79F8-F8E1-3C21-127D-E10442B1D1EF}"/>
              </a:ext>
            </a:extLst>
          </p:cNvPr>
          <p:cNvSpPr txBox="1">
            <a:spLocks/>
          </p:cNvSpPr>
          <p:nvPr/>
        </p:nvSpPr>
        <p:spPr>
          <a:xfrm>
            <a:off x="5786922" y="2658345"/>
            <a:ext cx="592010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00BC55"/>
                </a:solidFill>
                <a:sym typeface="Calibri"/>
              </a:rPr>
              <a:t>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00BC55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13" name="Title 1">
            <a:extLst>
              <a:ext uri="{FF2B5EF4-FFF2-40B4-BE49-F238E27FC236}">
                <a16:creationId xmlns:a16="http://schemas.microsoft.com/office/drawing/2014/main" id="{AB47F123-6F2E-FC83-8935-82495F909791}"/>
              </a:ext>
            </a:extLst>
          </p:cNvPr>
          <p:cNvSpPr txBox="1">
            <a:spLocks/>
          </p:cNvSpPr>
          <p:nvPr/>
        </p:nvSpPr>
        <p:spPr>
          <a:xfrm>
            <a:off x="5786922" y="3023961"/>
            <a:ext cx="592010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FF6E91"/>
                </a:solidFill>
                <a:sym typeface="Calibri"/>
              </a:rPr>
              <a:t>No 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FF6E91"/>
              </a:solidFill>
              <a:effectLst/>
              <a:uLnTx/>
              <a:uFillTx/>
              <a:sym typeface="Calibri"/>
            </a:endParaRPr>
          </a:p>
        </p:txBody>
      </p:sp>
      <p:pic>
        <p:nvPicPr>
          <p:cNvPr id="214" name="Gráfico 213" descr="Semáforo com preenchimento sólido">
            <a:extLst>
              <a:ext uri="{FF2B5EF4-FFF2-40B4-BE49-F238E27FC236}">
                <a16:creationId xmlns:a16="http://schemas.microsoft.com/office/drawing/2014/main" id="{17D16973-3067-53BC-6B27-1B9BD45968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26548" y="2863750"/>
            <a:ext cx="276218" cy="180000"/>
          </a:xfrm>
          <a:prstGeom prst="rect">
            <a:avLst/>
          </a:prstGeom>
        </p:spPr>
      </p:pic>
      <p:sp>
        <p:nvSpPr>
          <p:cNvPr id="215" name="Title 1">
            <a:extLst>
              <a:ext uri="{FF2B5EF4-FFF2-40B4-BE49-F238E27FC236}">
                <a16:creationId xmlns:a16="http://schemas.microsoft.com/office/drawing/2014/main" id="{DE4B7C54-E8BA-B3EB-1134-013F0377B8DB}"/>
              </a:ext>
            </a:extLst>
          </p:cNvPr>
          <p:cNvSpPr txBox="1">
            <a:spLocks/>
          </p:cNvSpPr>
          <p:nvPr/>
        </p:nvSpPr>
        <p:spPr>
          <a:xfrm>
            <a:off x="5786922" y="2844396"/>
            <a:ext cx="592010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strike="noStrike" kern="1200" cap="none" spc="0" normalizeH="0" baseline="0" noProof="0" dirty="0" err="1">
                <a:ln>
                  <a:noFill/>
                </a:ln>
                <a:solidFill>
                  <a:srgbClr val="FCFC30"/>
                </a:solidFill>
                <a:effectLst/>
                <a:uLnTx/>
                <a:uFillTx/>
                <a:sym typeface="Calibri"/>
              </a:rPr>
              <a:t>On</a:t>
            </a:r>
            <a:r>
              <a:rPr kumimoji="0" lang="pt-BR" sz="1000" b="1" i="0" strike="noStrike" kern="1200" cap="none" spc="0" normalizeH="0" baseline="0" noProof="0" dirty="0">
                <a:ln>
                  <a:noFill/>
                </a:ln>
                <a:solidFill>
                  <a:srgbClr val="FCFC30"/>
                </a:solidFill>
                <a:effectLst/>
                <a:uLnTx/>
                <a:uFillTx/>
                <a:sym typeface="Calibri"/>
              </a:rPr>
              <a:t> </a:t>
            </a:r>
            <a:r>
              <a:rPr kumimoji="0" lang="pt-BR" sz="1000" b="1" i="0" strike="noStrike" kern="1200" cap="none" spc="0" normalizeH="0" baseline="0" noProof="0" dirty="0" err="1">
                <a:ln>
                  <a:noFill/>
                </a:ln>
                <a:solidFill>
                  <a:srgbClr val="FCFC30"/>
                </a:solidFill>
                <a:effectLst/>
                <a:uLnTx/>
                <a:uFillTx/>
                <a:sym typeface="Calibri"/>
              </a:rPr>
              <a:t>Hold</a:t>
            </a:r>
            <a:endParaRPr kumimoji="0" lang="pt-BR" sz="1000" b="1" i="0" strike="noStrike" kern="1200" cap="none" spc="0" normalizeH="0" baseline="0" noProof="0" dirty="0">
              <a:ln>
                <a:noFill/>
              </a:ln>
              <a:solidFill>
                <a:srgbClr val="FCFC30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16" name="Triângulo isósceles 215">
            <a:extLst>
              <a:ext uri="{FF2B5EF4-FFF2-40B4-BE49-F238E27FC236}">
                <a16:creationId xmlns:a16="http://schemas.microsoft.com/office/drawing/2014/main" id="{F5A64868-F37D-514F-B95F-FD28BB6FC680}"/>
              </a:ext>
            </a:extLst>
          </p:cNvPr>
          <p:cNvSpPr/>
          <p:nvPr/>
        </p:nvSpPr>
        <p:spPr>
          <a:xfrm>
            <a:off x="5562404" y="4208461"/>
            <a:ext cx="308344" cy="228985"/>
          </a:xfrm>
          <a:prstGeom prst="triangle">
            <a:avLst/>
          </a:prstGeom>
          <a:solidFill>
            <a:srgbClr val="54DCFC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000" b="1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71458289-3213-9B11-0CAE-3E2FF9976BF4}"/>
              </a:ext>
            </a:extLst>
          </p:cNvPr>
          <p:cNvSpPr txBox="1"/>
          <p:nvPr/>
        </p:nvSpPr>
        <p:spPr>
          <a:xfrm>
            <a:off x="5256205" y="4443731"/>
            <a:ext cx="9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Gate de 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Aceitação</a:t>
            </a:r>
          </a:p>
        </p:txBody>
      </p:sp>
      <p:sp>
        <p:nvSpPr>
          <p:cNvPr id="218" name="Triângulo isósceles 217">
            <a:extLst>
              <a:ext uri="{FF2B5EF4-FFF2-40B4-BE49-F238E27FC236}">
                <a16:creationId xmlns:a16="http://schemas.microsoft.com/office/drawing/2014/main" id="{D8DAFF09-3D37-7ACF-9B3E-9FEF5A31A184}"/>
              </a:ext>
            </a:extLst>
          </p:cNvPr>
          <p:cNvSpPr/>
          <p:nvPr/>
        </p:nvSpPr>
        <p:spPr>
          <a:xfrm>
            <a:off x="1789165" y="4202176"/>
            <a:ext cx="308344" cy="228985"/>
          </a:xfrm>
          <a:prstGeom prst="triangle">
            <a:avLst/>
          </a:prstGeom>
          <a:solidFill>
            <a:srgbClr val="54DCFC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000" b="1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A8E47E91-3DE0-849D-80A2-E09C18D5A38B}"/>
              </a:ext>
            </a:extLst>
          </p:cNvPr>
          <p:cNvSpPr txBox="1"/>
          <p:nvPr/>
        </p:nvSpPr>
        <p:spPr>
          <a:xfrm>
            <a:off x="1436927" y="4437446"/>
            <a:ext cx="10128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Gate de 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certificação</a:t>
            </a:r>
          </a:p>
        </p:txBody>
      </p:sp>
      <p:pic>
        <p:nvPicPr>
          <p:cNvPr id="226" name="Gráfico 225" descr="Semáforo com preenchimento sólido">
            <a:extLst>
              <a:ext uri="{FF2B5EF4-FFF2-40B4-BE49-F238E27FC236}">
                <a16:creationId xmlns:a16="http://schemas.microsoft.com/office/drawing/2014/main" id="{ED0106AD-DCD1-28ED-479A-D13AD834BB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3241" y="4571248"/>
            <a:ext cx="276218" cy="180000"/>
          </a:xfrm>
          <a:prstGeom prst="rect">
            <a:avLst/>
          </a:prstGeom>
        </p:spPr>
      </p:pic>
      <p:pic>
        <p:nvPicPr>
          <p:cNvPr id="227" name="Gráfico 226" descr="Semáforo com preenchimento sólido">
            <a:extLst>
              <a:ext uri="{FF2B5EF4-FFF2-40B4-BE49-F238E27FC236}">
                <a16:creationId xmlns:a16="http://schemas.microsoft.com/office/drawing/2014/main" id="{1E7DB70A-4C41-2EBC-E859-BE94EB1107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43241" y="4393337"/>
            <a:ext cx="276218" cy="180000"/>
          </a:xfrm>
          <a:prstGeom prst="rect">
            <a:avLst/>
          </a:prstGeom>
        </p:spPr>
      </p:pic>
      <p:sp>
        <p:nvSpPr>
          <p:cNvPr id="228" name="Title 1">
            <a:extLst>
              <a:ext uri="{FF2B5EF4-FFF2-40B4-BE49-F238E27FC236}">
                <a16:creationId xmlns:a16="http://schemas.microsoft.com/office/drawing/2014/main" id="{07DD7C6C-FBD4-0F1B-E097-FEB7C038B1B0}"/>
              </a:ext>
            </a:extLst>
          </p:cNvPr>
          <p:cNvSpPr txBox="1">
            <a:spLocks/>
          </p:cNvSpPr>
          <p:nvPr/>
        </p:nvSpPr>
        <p:spPr>
          <a:xfrm>
            <a:off x="2609858" y="4367832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00BC55"/>
                </a:solidFill>
                <a:sym typeface="Calibri"/>
              </a:rPr>
              <a:t>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00BC55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29" name="Title 1">
            <a:extLst>
              <a:ext uri="{FF2B5EF4-FFF2-40B4-BE49-F238E27FC236}">
                <a16:creationId xmlns:a16="http://schemas.microsoft.com/office/drawing/2014/main" id="{A67CC76A-16BD-3D7E-DE06-804E85F4B155}"/>
              </a:ext>
            </a:extLst>
          </p:cNvPr>
          <p:cNvSpPr txBox="1">
            <a:spLocks/>
          </p:cNvSpPr>
          <p:nvPr/>
        </p:nvSpPr>
        <p:spPr>
          <a:xfrm>
            <a:off x="2609858" y="4540944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FF6E91"/>
                </a:solidFill>
                <a:sym typeface="Calibri"/>
              </a:rPr>
              <a:t>No 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FF6E91"/>
              </a:solidFill>
              <a:effectLst/>
              <a:uLnTx/>
              <a:uFillTx/>
              <a:sym typeface="Calibri"/>
            </a:endParaRPr>
          </a:p>
        </p:txBody>
      </p:sp>
      <p:pic>
        <p:nvPicPr>
          <p:cNvPr id="230" name="Gráfico 229" descr="Semáforo com preenchimento sólido">
            <a:extLst>
              <a:ext uri="{FF2B5EF4-FFF2-40B4-BE49-F238E27FC236}">
                <a16:creationId xmlns:a16="http://schemas.microsoft.com/office/drawing/2014/main" id="{CA144F9E-1887-04CA-3A28-FA2D676948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73477" y="4571248"/>
            <a:ext cx="276218" cy="180000"/>
          </a:xfrm>
          <a:prstGeom prst="rect">
            <a:avLst/>
          </a:prstGeom>
        </p:spPr>
      </p:pic>
      <p:pic>
        <p:nvPicPr>
          <p:cNvPr id="231" name="Gráfico 230" descr="Semáforo com preenchimento sólido">
            <a:extLst>
              <a:ext uri="{FF2B5EF4-FFF2-40B4-BE49-F238E27FC236}">
                <a16:creationId xmlns:a16="http://schemas.microsoft.com/office/drawing/2014/main" id="{C6095229-1E5E-ABEA-0079-274BCFDF94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73477" y="4393337"/>
            <a:ext cx="276218" cy="180000"/>
          </a:xfrm>
          <a:prstGeom prst="rect">
            <a:avLst/>
          </a:prstGeom>
        </p:spPr>
      </p:pic>
      <p:sp>
        <p:nvSpPr>
          <p:cNvPr id="232" name="Title 1">
            <a:extLst>
              <a:ext uri="{FF2B5EF4-FFF2-40B4-BE49-F238E27FC236}">
                <a16:creationId xmlns:a16="http://schemas.microsoft.com/office/drawing/2014/main" id="{F5C2F776-072F-3D39-2B55-94C896A08FD5}"/>
              </a:ext>
            </a:extLst>
          </p:cNvPr>
          <p:cNvSpPr txBox="1">
            <a:spLocks/>
          </p:cNvSpPr>
          <p:nvPr/>
        </p:nvSpPr>
        <p:spPr>
          <a:xfrm>
            <a:off x="6333850" y="4392993"/>
            <a:ext cx="560157" cy="229092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00BC55"/>
                </a:solidFill>
                <a:sym typeface="Calibri"/>
              </a:rPr>
              <a:t>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00BC55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33" name="Title 1">
            <a:extLst>
              <a:ext uri="{FF2B5EF4-FFF2-40B4-BE49-F238E27FC236}">
                <a16:creationId xmlns:a16="http://schemas.microsoft.com/office/drawing/2014/main" id="{6CDD2EF0-89D6-6109-822A-284EE5DF4ADB}"/>
              </a:ext>
            </a:extLst>
          </p:cNvPr>
          <p:cNvSpPr txBox="1">
            <a:spLocks/>
          </p:cNvSpPr>
          <p:nvPr/>
        </p:nvSpPr>
        <p:spPr>
          <a:xfrm>
            <a:off x="6333850" y="4566105"/>
            <a:ext cx="560157" cy="229092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FF6E91"/>
                </a:solidFill>
                <a:sym typeface="Calibri"/>
              </a:rPr>
              <a:t>No 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FF6E91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34" name="Title 1">
            <a:extLst>
              <a:ext uri="{FF2B5EF4-FFF2-40B4-BE49-F238E27FC236}">
                <a16:creationId xmlns:a16="http://schemas.microsoft.com/office/drawing/2014/main" id="{9D906E6A-9157-2AE6-73FA-4E7AEDCA09A2}"/>
              </a:ext>
            </a:extLst>
          </p:cNvPr>
          <p:cNvSpPr txBox="1">
            <a:spLocks/>
          </p:cNvSpPr>
          <p:nvPr/>
        </p:nvSpPr>
        <p:spPr>
          <a:xfrm>
            <a:off x="703189" y="5119898"/>
            <a:ext cx="2677516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711200" eaLnBrk="1" fontAlgn="auto" latinLnBrk="0" hangingPunct="1">
              <a:spcBef>
                <a:spcPct val="0"/>
              </a:spcBef>
              <a:buClrTx/>
              <a:buSzTx/>
              <a:buFontTx/>
              <a:buNone/>
              <a:tabLst/>
              <a:defRPr b="1" kern="120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r>
              <a:rPr lang="pt-BR" dirty="0">
                <a:sym typeface="Calibri"/>
              </a:rPr>
              <a:t>Resultados de negócios</a:t>
            </a:r>
          </a:p>
        </p:txBody>
      </p:sp>
      <p:sp>
        <p:nvSpPr>
          <p:cNvPr id="235" name="Triângulo isósceles 234">
            <a:extLst>
              <a:ext uri="{FF2B5EF4-FFF2-40B4-BE49-F238E27FC236}">
                <a16:creationId xmlns:a16="http://schemas.microsoft.com/office/drawing/2014/main" id="{7BB7236A-BD49-ECBA-12DE-A62B041E1458}"/>
              </a:ext>
            </a:extLst>
          </p:cNvPr>
          <p:cNvSpPr/>
          <p:nvPr/>
        </p:nvSpPr>
        <p:spPr>
          <a:xfrm>
            <a:off x="3175107" y="5756485"/>
            <a:ext cx="308344" cy="228985"/>
          </a:xfrm>
          <a:prstGeom prst="triangl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900" b="1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99095D2A-1029-B5D6-D4E0-E62FC904BD73}"/>
              </a:ext>
            </a:extLst>
          </p:cNvPr>
          <p:cNvSpPr txBox="1"/>
          <p:nvPr/>
        </p:nvSpPr>
        <p:spPr>
          <a:xfrm>
            <a:off x="2716525" y="5991755"/>
            <a:ext cx="122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Certificação de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Resultados</a:t>
            </a: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54B7CC4E-2F31-E4D3-82F3-461EC783D7B0}"/>
              </a:ext>
            </a:extLst>
          </p:cNvPr>
          <p:cNvSpPr txBox="1"/>
          <p:nvPr/>
        </p:nvSpPr>
        <p:spPr>
          <a:xfrm>
            <a:off x="7910600" y="1985093"/>
            <a:ext cx="3692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Modelo operacional:</a:t>
            </a:r>
          </a:p>
        </p:txBody>
      </p:sp>
      <p:sp>
        <p:nvSpPr>
          <p:cNvPr id="240" name="Colchete Esquerdo 239">
            <a:extLst>
              <a:ext uri="{FF2B5EF4-FFF2-40B4-BE49-F238E27FC236}">
                <a16:creationId xmlns:a16="http://schemas.microsoft.com/office/drawing/2014/main" id="{1AAEB674-24DE-8CA1-9CAC-C355F956C8C7}"/>
              </a:ext>
            </a:extLst>
          </p:cNvPr>
          <p:cNvSpPr/>
          <p:nvPr/>
        </p:nvSpPr>
        <p:spPr>
          <a:xfrm>
            <a:off x="7541518" y="2059535"/>
            <a:ext cx="115665" cy="4392000"/>
          </a:xfrm>
          <a:prstGeom prst="leftBracket">
            <a:avLst/>
          </a:prstGeom>
          <a:ln w="28575"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5" name="Conector reto 244">
            <a:extLst>
              <a:ext uri="{FF2B5EF4-FFF2-40B4-BE49-F238E27FC236}">
                <a16:creationId xmlns:a16="http://schemas.microsoft.com/office/drawing/2014/main" id="{8B17C2C4-256A-032F-DDC0-82045F9D2D92}"/>
              </a:ext>
            </a:extLst>
          </p:cNvPr>
          <p:cNvCxnSpPr>
            <a:cxnSpLocks/>
          </p:cNvCxnSpPr>
          <p:nvPr/>
        </p:nvCxnSpPr>
        <p:spPr>
          <a:xfrm flipH="1">
            <a:off x="7147501" y="4032618"/>
            <a:ext cx="360000" cy="0"/>
          </a:xfrm>
          <a:prstGeom prst="line">
            <a:avLst/>
          </a:prstGeom>
          <a:ln w="28575"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C1658DF6-B07C-2722-CDA9-A126E6D94D7B}"/>
              </a:ext>
            </a:extLst>
          </p:cNvPr>
          <p:cNvSpPr txBox="1"/>
          <p:nvPr/>
        </p:nvSpPr>
        <p:spPr>
          <a:xfrm>
            <a:off x="7926698" y="4843317"/>
            <a:ext cx="3283934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pt-BR" sz="16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Change management:</a:t>
            </a:r>
          </a:p>
          <a:p>
            <a:pPr marL="363538" indent="-285750"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Planejamento da mudança;</a:t>
            </a:r>
          </a:p>
          <a:p>
            <a:pPr marL="363538" indent="-285750"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Comunicação;</a:t>
            </a:r>
          </a:p>
          <a:p>
            <a:pPr marL="363538" indent="-285750"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Engajamento e participação;</a:t>
            </a:r>
          </a:p>
          <a:p>
            <a:pPr marL="363538" indent="-285750"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Treinamento e capacitação;</a:t>
            </a:r>
          </a:p>
          <a:p>
            <a:pPr marL="363538" indent="-285750">
              <a:spcAft>
                <a:spcPts val="300"/>
              </a:spcAft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2"/>
                </a:solidFill>
                <a:latin typeface="Century Gothic" panose="020B0502020202020204" pitchFamily="34" charset="0"/>
              </a:rPr>
              <a:t>Monitoramento e avaliação.</a:t>
            </a:r>
          </a:p>
        </p:txBody>
      </p:sp>
      <p:sp>
        <p:nvSpPr>
          <p:cNvPr id="247" name="Retângulo: Cantos Arredondados 246">
            <a:extLst>
              <a:ext uri="{FF2B5EF4-FFF2-40B4-BE49-F238E27FC236}">
                <a16:creationId xmlns:a16="http://schemas.microsoft.com/office/drawing/2014/main" id="{FFA19CAF-4CAC-FC39-09ED-0A92EC048467}"/>
              </a:ext>
            </a:extLst>
          </p:cNvPr>
          <p:cNvSpPr/>
          <p:nvPr/>
        </p:nvSpPr>
        <p:spPr>
          <a:xfrm>
            <a:off x="10432471" y="3094213"/>
            <a:ext cx="873780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Analista de negócios</a:t>
            </a:r>
          </a:p>
        </p:txBody>
      </p:sp>
      <p:sp>
        <p:nvSpPr>
          <p:cNvPr id="248" name="Retângulo: Cantos Arredondados 247">
            <a:extLst>
              <a:ext uri="{FF2B5EF4-FFF2-40B4-BE49-F238E27FC236}">
                <a16:creationId xmlns:a16="http://schemas.microsoft.com/office/drawing/2014/main" id="{76C594EA-3415-8858-076C-0CA53779C21A}"/>
              </a:ext>
            </a:extLst>
          </p:cNvPr>
          <p:cNvSpPr/>
          <p:nvPr/>
        </p:nvSpPr>
        <p:spPr>
          <a:xfrm>
            <a:off x="9914517" y="3894575"/>
            <a:ext cx="873780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Desenvol-vedor</a:t>
            </a: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 Aut.</a:t>
            </a:r>
          </a:p>
        </p:txBody>
      </p:sp>
      <p:sp>
        <p:nvSpPr>
          <p:cNvPr id="249" name="Retângulo: Cantos Arredondados 248">
            <a:extLst>
              <a:ext uri="{FF2B5EF4-FFF2-40B4-BE49-F238E27FC236}">
                <a16:creationId xmlns:a16="http://schemas.microsoft.com/office/drawing/2014/main" id="{96B8FAE9-E155-4E69-9DE2-5B2929DF5734}"/>
              </a:ext>
            </a:extLst>
          </p:cNvPr>
          <p:cNvSpPr/>
          <p:nvPr/>
        </p:nvSpPr>
        <p:spPr>
          <a:xfrm>
            <a:off x="7872405" y="3894575"/>
            <a:ext cx="873779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Arquiteto</a:t>
            </a:r>
            <a:b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</a:b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Robô</a:t>
            </a:r>
          </a:p>
        </p:txBody>
      </p:sp>
      <p:sp>
        <p:nvSpPr>
          <p:cNvPr id="250" name="Retângulo: Cantos Arredondados 249">
            <a:extLst>
              <a:ext uri="{FF2B5EF4-FFF2-40B4-BE49-F238E27FC236}">
                <a16:creationId xmlns:a16="http://schemas.microsoft.com/office/drawing/2014/main" id="{0A2C8ED2-C853-9B95-CC52-EC55D2760D27}"/>
              </a:ext>
            </a:extLst>
          </p:cNvPr>
          <p:cNvSpPr/>
          <p:nvPr/>
        </p:nvSpPr>
        <p:spPr>
          <a:xfrm>
            <a:off x="8893461" y="3894575"/>
            <a:ext cx="873779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Arquiteto Autom.</a:t>
            </a:r>
          </a:p>
        </p:txBody>
      </p:sp>
      <p:sp>
        <p:nvSpPr>
          <p:cNvPr id="251" name="Retângulo: Cantos Arredondados 250">
            <a:extLst>
              <a:ext uri="{FF2B5EF4-FFF2-40B4-BE49-F238E27FC236}">
                <a16:creationId xmlns:a16="http://schemas.microsoft.com/office/drawing/2014/main" id="{868F6145-4EDE-308C-388F-6C6DAEA47E43}"/>
              </a:ext>
            </a:extLst>
          </p:cNvPr>
          <p:cNvSpPr/>
          <p:nvPr/>
        </p:nvSpPr>
        <p:spPr>
          <a:xfrm>
            <a:off x="10935574" y="3894575"/>
            <a:ext cx="873780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 err="1">
                <a:solidFill>
                  <a:schemeClr val="bg2"/>
                </a:solidFill>
                <a:latin typeface="Century Gothic" panose="020B0502020202020204" pitchFamily="34" charset="0"/>
              </a:rPr>
              <a:t>Desenvol-vedor</a:t>
            </a:r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 Robô</a:t>
            </a:r>
          </a:p>
        </p:txBody>
      </p:sp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0992CDD5-AA30-3A2B-58C1-EC8BBD3D9C8F}"/>
              </a:ext>
            </a:extLst>
          </p:cNvPr>
          <p:cNvSpPr/>
          <p:nvPr/>
        </p:nvSpPr>
        <p:spPr>
          <a:xfrm>
            <a:off x="9320638" y="3094213"/>
            <a:ext cx="873779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Líder </a:t>
            </a:r>
          </a:p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Técnico</a:t>
            </a:r>
          </a:p>
        </p:txBody>
      </p:sp>
      <p:sp>
        <p:nvSpPr>
          <p:cNvPr id="253" name="Triângulo isósceles 252">
            <a:extLst>
              <a:ext uri="{FF2B5EF4-FFF2-40B4-BE49-F238E27FC236}">
                <a16:creationId xmlns:a16="http://schemas.microsoft.com/office/drawing/2014/main" id="{18FFC5F6-C190-F7A0-721E-FDD46ADE2932}"/>
              </a:ext>
            </a:extLst>
          </p:cNvPr>
          <p:cNvSpPr/>
          <p:nvPr/>
        </p:nvSpPr>
        <p:spPr>
          <a:xfrm flipV="1">
            <a:off x="7877745" y="4556447"/>
            <a:ext cx="4032000" cy="153805"/>
          </a:xfrm>
          <a:prstGeom prst="triangle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4" name="Retângulo: Cantos Arredondados 253">
            <a:extLst>
              <a:ext uri="{FF2B5EF4-FFF2-40B4-BE49-F238E27FC236}">
                <a16:creationId xmlns:a16="http://schemas.microsoft.com/office/drawing/2014/main" id="{C722AB2A-D523-8DED-3D9D-1E168E0DCA09}"/>
              </a:ext>
            </a:extLst>
          </p:cNvPr>
          <p:cNvSpPr/>
          <p:nvPr/>
        </p:nvSpPr>
        <p:spPr>
          <a:xfrm>
            <a:off x="9307333" y="2439160"/>
            <a:ext cx="873779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Líder  do Programa</a:t>
            </a:r>
          </a:p>
        </p:txBody>
      </p:sp>
      <p:sp>
        <p:nvSpPr>
          <p:cNvPr id="255" name="Retângulo: Cantos Arredondados 254">
            <a:extLst>
              <a:ext uri="{FF2B5EF4-FFF2-40B4-BE49-F238E27FC236}">
                <a16:creationId xmlns:a16="http://schemas.microsoft.com/office/drawing/2014/main" id="{B851FD6D-3E2C-E6EB-0EA8-116AE3250310}"/>
              </a:ext>
            </a:extLst>
          </p:cNvPr>
          <p:cNvSpPr/>
          <p:nvPr/>
        </p:nvSpPr>
        <p:spPr>
          <a:xfrm>
            <a:off x="8208806" y="3094213"/>
            <a:ext cx="873779" cy="385739"/>
          </a:xfrm>
          <a:prstGeom prst="roundRect">
            <a:avLst/>
          </a:prstGeom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000" b="1" dirty="0">
                <a:solidFill>
                  <a:schemeClr val="bg2"/>
                </a:solidFill>
                <a:latin typeface="Century Gothic" panose="020B0502020202020204" pitchFamily="34" charset="0"/>
              </a:rPr>
              <a:t>Espec. de processos</a:t>
            </a:r>
          </a:p>
        </p:txBody>
      </p:sp>
      <p:cxnSp>
        <p:nvCxnSpPr>
          <p:cNvPr id="257" name="Conector: Angulado 256">
            <a:extLst>
              <a:ext uri="{FF2B5EF4-FFF2-40B4-BE49-F238E27FC236}">
                <a16:creationId xmlns:a16="http://schemas.microsoft.com/office/drawing/2014/main" id="{5FD69727-B671-394D-1B2A-4386F3996436}"/>
              </a:ext>
            </a:extLst>
          </p:cNvPr>
          <p:cNvCxnSpPr>
            <a:stCxn id="254" idx="2"/>
            <a:endCxn id="255" idx="0"/>
          </p:cNvCxnSpPr>
          <p:nvPr/>
        </p:nvCxnSpPr>
        <p:spPr>
          <a:xfrm rot="5400000">
            <a:off x="9060303" y="2410293"/>
            <a:ext cx="269314" cy="1098527"/>
          </a:xfrm>
          <a:prstGeom prst="bentConnector3">
            <a:avLst/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Conector: Angulado 257">
            <a:extLst>
              <a:ext uri="{FF2B5EF4-FFF2-40B4-BE49-F238E27FC236}">
                <a16:creationId xmlns:a16="http://schemas.microsoft.com/office/drawing/2014/main" id="{D9B4CA0C-E8EC-31B9-C763-68603C3A8F63}"/>
              </a:ext>
            </a:extLst>
          </p:cNvPr>
          <p:cNvCxnSpPr>
            <a:cxnSpLocks/>
            <a:stCxn id="254" idx="2"/>
            <a:endCxn id="252" idx="0"/>
          </p:cNvCxnSpPr>
          <p:nvPr/>
        </p:nvCxnSpPr>
        <p:spPr>
          <a:xfrm rot="16200000" flipH="1">
            <a:off x="9616218" y="2952903"/>
            <a:ext cx="269314" cy="13305"/>
          </a:xfrm>
          <a:prstGeom prst="bentConnector3">
            <a:avLst>
              <a:gd name="adj1" fmla="val 50000"/>
            </a:avLst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ector: Angulado 260">
            <a:extLst>
              <a:ext uri="{FF2B5EF4-FFF2-40B4-BE49-F238E27FC236}">
                <a16:creationId xmlns:a16="http://schemas.microsoft.com/office/drawing/2014/main" id="{0D3E3D59-92BE-F2A4-33CD-5BE924E42F77}"/>
              </a:ext>
            </a:extLst>
          </p:cNvPr>
          <p:cNvCxnSpPr>
            <a:cxnSpLocks/>
            <a:stCxn id="254" idx="2"/>
            <a:endCxn id="247" idx="0"/>
          </p:cNvCxnSpPr>
          <p:nvPr/>
        </p:nvCxnSpPr>
        <p:spPr>
          <a:xfrm rot="16200000" flipH="1">
            <a:off x="10172135" y="2396987"/>
            <a:ext cx="269314" cy="1125138"/>
          </a:xfrm>
          <a:prstGeom prst="bentConnector3">
            <a:avLst>
              <a:gd name="adj1" fmla="val 50000"/>
            </a:avLst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: Angulado 263">
            <a:extLst>
              <a:ext uri="{FF2B5EF4-FFF2-40B4-BE49-F238E27FC236}">
                <a16:creationId xmlns:a16="http://schemas.microsoft.com/office/drawing/2014/main" id="{984A3C52-EAEC-EEBF-8438-04C78D6A6B05}"/>
              </a:ext>
            </a:extLst>
          </p:cNvPr>
          <p:cNvCxnSpPr>
            <a:cxnSpLocks/>
            <a:stCxn id="252" idx="2"/>
            <a:endCxn id="248" idx="0"/>
          </p:cNvCxnSpPr>
          <p:nvPr/>
        </p:nvCxnSpPr>
        <p:spPr>
          <a:xfrm rot="16200000" flipH="1">
            <a:off x="9847156" y="3390323"/>
            <a:ext cx="414623" cy="593879"/>
          </a:xfrm>
          <a:prstGeom prst="bentConnector3">
            <a:avLst>
              <a:gd name="adj1" fmla="val 50000"/>
            </a:avLst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: Angulado 266">
            <a:extLst>
              <a:ext uri="{FF2B5EF4-FFF2-40B4-BE49-F238E27FC236}">
                <a16:creationId xmlns:a16="http://schemas.microsoft.com/office/drawing/2014/main" id="{AF01770E-4D0C-316C-6B55-61E6765692ED}"/>
              </a:ext>
            </a:extLst>
          </p:cNvPr>
          <p:cNvCxnSpPr>
            <a:cxnSpLocks/>
            <a:stCxn id="252" idx="2"/>
            <a:endCxn id="251" idx="0"/>
          </p:cNvCxnSpPr>
          <p:nvPr/>
        </p:nvCxnSpPr>
        <p:spPr>
          <a:xfrm rot="16200000" flipH="1">
            <a:off x="10357685" y="2879795"/>
            <a:ext cx="414623" cy="1614936"/>
          </a:xfrm>
          <a:prstGeom prst="bentConnector3">
            <a:avLst>
              <a:gd name="adj1" fmla="val 50000"/>
            </a:avLst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: Angulado 271">
            <a:extLst>
              <a:ext uri="{FF2B5EF4-FFF2-40B4-BE49-F238E27FC236}">
                <a16:creationId xmlns:a16="http://schemas.microsoft.com/office/drawing/2014/main" id="{08C5A2D3-002D-A68F-05FA-00B2F5B912D0}"/>
              </a:ext>
            </a:extLst>
          </p:cNvPr>
          <p:cNvCxnSpPr>
            <a:cxnSpLocks/>
            <a:stCxn id="252" idx="2"/>
            <a:endCxn id="249" idx="0"/>
          </p:cNvCxnSpPr>
          <p:nvPr/>
        </p:nvCxnSpPr>
        <p:spPr>
          <a:xfrm rot="5400000">
            <a:off x="8826101" y="2963147"/>
            <a:ext cx="414623" cy="1448233"/>
          </a:xfrm>
          <a:prstGeom prst="bentConnector3">
            <a:avLst>
              <a:gd name="adj1" fmla="val 50000"/>
            </a:avLst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: Angulado 274">
            <a:extLst>
              <a:ext uri="{FF2B5EF4-FFF2-40B4-BE49-F238E27FC236}">
                <a16:creationId xmlns:a16="http://schemas.microsoft.com/office/drawing/2014/main" id="{B2566A53-8045-52F5-5EB2-BE2D0A67A1B2}"/>
              </a:ext>
            </a:extLst>
          </p:cNvPr>
          <p:cNvCxnSpPr>
            <a:cxnSpLocks/>
            <a:stCxn id="252" idx="2"/>
            <a:endCxn id="250" idx="0"/>
          </p:cNvCxnSpPr>
          <p:nvPr/>
        </p:nvCxnSpPr>
        <p:spPr>
          <a:xfrm rot="5400000">
            <a:off x="9336629" y="3473675"/>
            <a:ext cx="414623" cy="427177"/>
          </a:xfrm>
          <a:prstGeom prst="bentConnector3">
            <a:avLst>
              <a:gd name="adj1" fmla="val 50000"/>
            </a:avLst>
          </a:prstGeom>
          <a:ln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3" name="Google Shape;201;p7">
            <a:extLst>
              <a:ext uri="{FF2B5EF4-FFF2-40B4-BE49-F238E27FC236}">
                <a16:creationId xmlns:a16="http://schemas.microsoft.com/office/drawing/2014/main" id="{04164E58-FE4C-C0F4-945E-112ADE5C9075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 rot="18947485" flipH="1">
            <a:off x="10376325" y="5411656"/>
            <a:ext cx="4343403" cy="1623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52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Retângulo: Cantos Arredondados 2047">
            <a:extLst>
              <a:ext uri="{FF2B5EF4-FFF2-40B4-BE49-F238E27FC236}">
                <a16:creationId xmlns:a16="http://schemas.microsoft.com/office/drawing/2014/main" id="{EBC17135-3E9D-7931-6A95-16698E9C75DB}"/>
              </a:ext>
            </a:extLst>
          </p:cNvPr>
          <p:cNvSpPr/>
          <p:nvPr/>
        </p:nvSpPr>
        <p:spPr>
          <a:xfrm>
            <a:off x="8078016" y="5029029"/>
            <a:ext cx="309600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9" name="Retângulo: Cantos Arredondados 2048">
            <a:extLst>
              <a:ext uri="{FF2B5EF4-FFF2-40B4-BE49-F238E27FC236}">
                <a16:creationId xmlns:a16="http://schemas.microsoft.com/office/drawing/2014/main" id="{022FF819-0598-6392-5D56-8CB2D7C3F5A1}"/>
              </a:ext>
            </a:extLst>
          </p:cNvPr>
          <p:cNvSpPr/>
          <p:nvPr/>
        </p:nvSpPr>
        <p:spPr>
          <a:xfrm>
            <a:off x="9431140" y="5029029"/>
            <a:ext cx="309600" cy="360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FA2939B2-91E9-AA63-B7A2-18492EB1E2C7}"/>
              </a:ext>
            </a:extLst>
          </p:cNvPr>
          <p:cNvSpPr/>
          <p:nvPr/>
        </p:nvSpPr>
        <p:spPr>
          <a:xfrm>
            <a:off x="10329897" y="5093678"/>
            <a:ext cx="1188000" cy="2714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3EEBDA-B98D-8329-3F8C-D6CB3FB59A1C}"/>
              </a:ext>
            </a:extLst>
          </p:cNvPr>
          <p:cNvSpPr/>
          <p:nvPr/>
        </p:nvSpPr>
        <p:spPr>
          <a:xfrm>
            <a:off x="6305861" y="5093678"/>
            <a:ext cx="1188000" cy="2714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F40F3F5-A712-17F1-F327-2665A845CA3F}"/>
              </a:ext>
            </a:extLst>
          </p:cNvPr>
          <p:cNvSpPr/>
          <p:nvPr/>
        </p:nvSpPr>
        <p:spPr>
          <a:xfrm>
            <a:off x="2283527" y="5093678"/>
            <a:ext cx="1188000" cy="2714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6239953-C32B-E157-E043-47DC045014DA}"/>
              </a:ext>
            </a:extLst>
          </p:cNvPr>
          <p:cNvSpPr/>
          <p:nvPr/>
        </p:nvSpPr>
        <p:spPr>
          <a:xfrm>
            <a:off x="4965964" y="5093678"/>
            <a:ext cx="1188000" cy="2714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8257632-8C56-BCC4-B52B-C1EDDEF4F0CB}"/>
              </a:ext>
            </a:extLst>
          </p:cNvPr>
          <p:cNvSpPr/>
          <p:nvPr/>
        </p:nvSpPr>
        <p:spPr>
          <a:xfrm>
            <a:off x="3643755" y="5093678"/>
            <a:ext cx="1188000" cy="27149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8" name="Google Shape;274;g2dc001fbcc0_1_40">
            <a:extLst>
              <a:ext uri="{FF2B5EF4-FFF2-40B4-BE49-F238E27FC236}">
                <a16:creationId xmlns:a16="http://schemas.microsoft.com/office/drawing/2014/main" id="{A20698B3-17B9-78CD-C149-5A11768EED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32239" y="-1368112"/>
            <a:ext cx="12284399" cy="326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8"/>
          <p:cNvGrpSpPr/>
          <p:nvPr/>
        </p:nvGrpSpPr>
        <p:grpSpPr>
          <a:xfrm>
            <a:off x="-931011" y="283164"/>
            <a:ext cx="627000" cy="4157671"/>
            <a:chOff x="-931011" y="283164"/>
            <a:chExt cx="627000" cy="4157671"/>
          </a:xfrm>
        </p:grpSpPr>
        <p:sp>
          <p:nvSpPr>
            <p:cNvPr id="220" name="Google Shape;220;p8"/>
            <p:cNvSpPr/>
            <p:nvPr/>
          </p:nvSpPr>
          <p:spPr>
            <a:xfrm>
              <a:off x="-931011" y="283164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FCF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931011" y="1165837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54D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931011" y="2048510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rgbClr val="3F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931011" y="293118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931011" y="3813835"/>
              <a:ext cx="627000" cy="627000"/>
            </a:xfrm>
            <a:prstGeom prst="roundRect">
              <a:avLst>
                <a:gd name="adj" fmla="val 2982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400"/>
                <a:buFont typeface="Calibri"/>
                <a:buNone/>
              </a:pPr>
              <a:endParaRPr sz="6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87;p5">
            <a:extLst>
              <a:ext uri="{FF2B5EF4-FFF2-40B4-BE49-F238E27FC236}">
                <a16:creationId xmlns:a16="http://schemas.microsoft.com/office/drawing/2014/main" id="{D994D145-D170-78CF-1036-2D3896C879BF}"/>
              </a:ext>
            </a:extLst>
          </p:cNvPr>
          <p:cNvSpPr/>
          <p:nvPr/>
        </p:nvSpPr>
        <p:spPr>
          <a:xfrm>
            <a:off x="10446274" y="5996864"/>
            <a:ext cx="1638300" cy="831300"/>
          </a:xfrm>
          <a:custGeom>
            <a:avLst/>
            <a:gdLst/>
            <a:ahLst/>
            <a:cxnLst/>
            <a:rect l="l" t="t" r="r" b="b"/>
            <a:pathLst>
              <a:path w="1333179" h="649183" extrusionOk="0">
                <a:moveTo>
                  <a:pt x="0" y="0"/>
                </a:moveTo>
                <a:lnTo>
                  <a:pt x="1333178" y="0"/>
                </a:lnTo>
                <a:lnTo>
                  <a:pt x="1333178" y="649182"/>
                </a:lnTo>
                <a:lnTo>
                  <a:pt x="0" y="649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28694" t="-231783" r="-170284" b="-28250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239B3A3F-6625-3642-6253-387BA0905FC6}"/>
              </a:ext>
            </a:extLst>
          </p:cNvPr>
          <p:cNvSpPr/>
          <p:nvPr/>
        </p:nvSpPr>
        <p:spPr>
          <a:xfrm>
            <a:off x="748113" y="1150930"/>
            <a:ext cx="3636000" cy="396000"/>
          </a:xfrm>
          <a:prstGeom prst="homePlat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 Discovery e redesenho</a:t>
            </a: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B19803B6-0D37-6041-16D5-8E0B38C0BF00}"/>
              </a:ext>
            </a:extLst>
          </p:cNvPr>
          <p:cNvSpPr/>
          <p:nvPr/>
        </p:nvSpPr>
        <p:spPr>
          <a:xfrm>
            <a:off x="4320478" y="1150930"/>
            <a:ext cx="3636000" cy="396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                   Delivery</a:t>
            </a:r>
          </a:p>
        </p:txBody>
      </p:sp>
      <p:sp>
        <p:nvSpPr>
          <p:cNvPr id="5" name="Seta: Divisa 4">
            <a:extLst>
              <a:ext uri="{FF2B5EF4-FFF2-40B4-BE49-F238E27FC236}">
                <a16:creationId xmlns:a16="http://schemas.microsoft.com/office/drawing/2014/main" id="{30140DC7-A390-D76E-B74B-02456BF0F44E}"/>
              </a:ext>
            </a:extLst>
          </p:cNvPr>
          <p:cNvSpPr/>
          <p:nvPr/>
        </p:nvSpPr>
        <p:spPr>
          <a:xfrm>
            <a:off x="7892844" y="1150930"/>
            <a:ext cx="3636000" cy="396000"/>
          </a:xfrm>
          <a:prstGeom prst="chevron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    Resultados de negócio</a:t>
            </a:r>
          </a:p>
        </p:txBody>
      </p:sp>
      <p:pic>
        <p:nvPicPr>
          <p:cNvPr id="11" name="Gráfico 10" descr="Programador">
            <a:extLst>
              <a:ext uri="{FF2B5EF4-FFF2-40B4-BE49-F238E27FC236}">
                <a16:creationId xmlns:a16="http://schemas.microsoft.com/office/drawing/2014/main" id="{9E3D1A17-4F03-B226-5B40-7EF3455F8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3619" y="1099879"/>
            <a:ext cx="432000" cy="432000"/>
          </a:xfrm>
          <a:prstGeom prst="rect">
            <a:avLst/>
          </a:prstGeom>
        </p:spPr>
      </p:pic>
      <p:pic>
        <p:nvPicPr>
          <p:cNvPr id="199" name="Gráfico 198" descr="Gráfico de barras com tendência ascendente com preenchimento sólido">
            <a:extLst>
              <a:ext uri="{FF2B5EF4-FFF2-40B4-BE49-F238E27FC236}">
                <a16:creationId xmlns:a16="http://schemas.microsoft.com/office/drawing/2014/main" id="{DB9DAE0C-D50B-4FA4-F24F-4D9D2E9AB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8009" y="1143947"/>
            <a:ext cx="432000" cy="432000"/>
          </a:xfrm>
          <a:prstGeom prst="rect">
            <a:avLst/>
          </a:prstGeom>
        </p:spPr>
      </p:pic>
      <p:pic>
        <p:nvPicPr>
          <p:cNvPr id="8" name="Gráfico 7" descr="Lupa">
            <a:extLst>
              <a:ext uri="{FF2B5EF4-FFF2-40B4-BE49-F238E27FC236}">
                <a16:creationId xmlns:a16="http://schemas.microsoft.com/office/drawing/2014/main" id="{3D1E7923-3530-1278-5A95-79F4D3094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0860" y="1139913"/>
            <a:ext cx="396000" cy="396000"/>
          </a:xfrm>
          <a:prstGeom prst="rect">
            <a:avLst/>
          </a:prstGeom>
        </p:spPr>
      </p:pic>
      <p:pic>
        <p:nvPicPr>
          <p:cNvPr id="9" name="Gráfico 8" descr="Filtro">
            <a:extLst>
              <a:ext uri="{FF2B5EF4-FFF2-40B4-BE49-F238E27FC236}">
                <a16:creationId xmlns:a16="http://schemas.microsoft.com/office/drawing/2014/main" id="{21B22138-C302-194C-E587-8BA84345C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18718" y="1132930"/>
            <a:ext cx="432000" cy="432000"/>
          </a:xfrm>
          <a:prstGeom prst="rect">
            <a:avLst/>
          </a:prstGeom>
        </p:spPr>
      </p:pic>
      <p:sp>
        <p:nvSpPr>
          <p:cNvPr id="200" name="Google Shape;207;p8">
            <a:extLst>
              <a:ext uri="{FF2B5EF4-FFF2-40B4-BE49-F238E27FC236}">
                <a16:creationId xmlns:a16="http://schemas.microsoft.com/office/drawing/2014/main" id="{8C32FCE9-F036-9EA7-12A5-B110B2422139}"/>
              </a:ext>
            </a:extLst>
          </p:cNvPr>
          <p:cNvSpPr txBox="1"/>
          <p:nvPr/>
        </p:nvSpPr>
        <p:spPr>
          <a:xfrm>
            <a:off x="604377" y="331911"/>
            <a:ext cx="99540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CFC30"/>
                </a:solidFill>
                <a:latin typeface="Century Gothic" panose="020B0502020202020204" pitchFamily="34" charset="0"/>
                <a:ea typeface="Open Sans"/>
                <a:cs typeface="Open Sans"/>
                <a:sym typeface="Open Sans"/>
              </a:rPr>
              <a:t>Delivery</a:t>
            </a:r>
          </a:p>
        </p:txBody>
      </p:sp>
      <p:pic>
        <p:nvPicPr>
          <p:cNvPr id="209" name="Google Shape;201;p7">
            <a:extLst>
              <a:ext uri="{FF2B5EF4-FFF2-40B4-BE49-F238E27FC236}">
                <a16:creationId xmlns:a16="http://schemas.microsoft.com/office/drawing/2014/main" id="{6EDD30B5-0D04-B184-9B9D-81744F02E60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3361704" flipH="1">
            <a:off x="10075813" y="-403678"/>
            <a:ext cx="4343403" cy="16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Colchete Esquerdo 239">
            <a:extLst>
              <a:ext uri="{FF2B5EF4-FFF2-40B4-BE49-F238E27FC236}">
                <a16:creationId xmlns:a16="http://schemas.microsoft.com/office/drawing/2014/main" id="{1AAEB674-24DE-8CA1-9CAC-C355F956C8C7}"/>
              </a:ext>
            </a:extLst>
          </p:cNvPr>
          <p:cNvSpPr/>
          <p:nvPr/>
        </p:nvSpPr>
        <p:spPr>
          <a:xfrm>
            <a:off x="7585586" y="1997747"/>
            <a:ext cx="115665" cy="1584000"/>
          </a:xfrm>
          <a:prstGeom prst="leftBracket">
            <a:avLst/>
          </a:prstGeom>
          <a:ln w="28575"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5" name="Conector reto 244">
            <a:extLst>
              <a:ext uri="{FF2B5EF4-FFF2-40B4-BE49-F238E27FC236}">
                <a16:creationId xmlns:a16="http://schemas.microsoft.com/office/drawing/2014/main" id="{8B17C2C4-256A-032F-DDC0-82045F9D2D92}"/>
              </a:ext>
            </a:extLst>
          </p:cNvPr>
          <p:cNvCxnSpPr>
            <a:cxnSpLocks/>
          </p:cNvCxnSpPr>
          <p:nvPr/>
        </p:nvCxnSpPr>
        <p:spPr>
          <a:xfrm flipH="1">
            <a:off x="7224620" y="2413130"/>
            <a:ext cx="360000" cy="0"/>
          </a:xfrm>
          <a:prstGeom prst="line">
            <a:avLst/>
          </a:prstGeom>
          <a:ln w="28575">
            <a:solidFill>
              <a:srgbClr val="54D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DC4CF7A-EF91-EB32-3444-2E8902546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445326"/>
              </p:ext>
            </p:extLst>
          </p:nvPr>
        </p:nvGraphicFramePr>
        <p:xfrm>
          <a:off x="7850947" y="2259904"/>
          <a:ext cx="3587100" cy="1260000"/>
        </p:xfrm>
        <a:graphic>
          <a:graphicData uri="http://schemas.openxmlformats.org/drawingml/2006/table">
            <a:tbl>
              <a:tblPr/>
              <a:tblGrid>
                <a:gridCol w="792000">
                  <a:extLst>
                    <a:ext uri="{9D8B030D-6E8A-4147-A177-3AD203B41FA5}">
                      <a16:colId xmlns:a16="http://schemas.microsoft.com/office/drawing/2014/main" val="172163265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859528358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701421333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7065331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457295118"/>
                    </a:ext>
                  </a:extLst>
                </a:gridCol>
                <a:gridCol w="139700">
                  <a:extLst>
                    <a:ext uri="{9D8B030D-6E8A-4147-A177-3AD203B41FA5}">
                      <a16:colId xmlns:a16="http://schemas.microsoft.com/office/drawing/2014/main" val="110046916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62726153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100" b="0" i="0" u="none" strike="noStrike">
                        <a:solidFill>
                          <a:srgbClr val="FF6E9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FF6E9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75698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Operações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1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Call Center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1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Comercial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0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0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74933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ctr"/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4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4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6690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6294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Finanças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1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Subscrição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1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Sinistro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endParaRPr lang="pt-BR" sz="1000" b="1" i="0" u="none" strike="noStrike" dirty="0">
                        <a:solidFill>
                          <a:schemeClr val="bg2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85000"/>
                        </a:lnSpc>
                      </a:pPr>
                      <a:r>
                        <a:rPr lang="pt-BR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Century Gothic" panose="020B050202020202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C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9644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905DC52-42CF-834D-CF6F-84A597AFE24A}"/>
              </a:ext>
            </a:extLst>
          </p:cNvPr>
          <p:cNvSpPr txBox="1">
            <a:spLocks/>
          </p:cNvSpPr>
          <p:nvPr/>
        </p:nvSpPr>
        <p:spPr>
          <a:xfrm>
            <a:off x="7824468" y="1949692"/>
            <a:ext cx="3513541" cy="290921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DCFC"/>
                </a:solidFill>
                <a:sym typeface="Calibri"/>
              </a:rPr>
              <a:t>Processos autom. e/ou robotizados:</a:t>
            </a:r>
            <a:endParaRPr kumimoji="0" lang="pt-BR" sz="1400" b="1" i="0" u="sng" strike="noStrike" kern="1200" cap="none" spc="0" normalizeH="0" baseline="0" noProof="0" dirty="0">
              <a:ln>
                <a:noFill/>
              </a:ln>
              <a:solidFill>
                <a:srgbClr val="54DCFC"/>
              </a:solidFill>
              <a:effectLst/>
              <a:uLnTx/>
              <a:uFillTx/>
              <a:sym typeface="Calibri"/>
            </a:endParaRP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B20FAA07-FD47-76D5-7D4A-82E8B8C38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063436"/>
              </p:ext>
            </p:extLst>
          </p:nvPr>
        </p:nvGraphicFramePr>
        <p:xfrm>
          <a:off x="2203754" y="3832797"/>
          <a:ext cx="9389303" cy="1997820"/>
        </p:xfrm>
        <a:graphic>
          <a:graphicData uri="http://schemas.openxmlformats.org/drawingml/2006/table">
            <a:tbl>
              <a:tblPr>
                <a:tableStyleId>{DFD5791F-CD7A-4B82-954E-455AAA12B71B}</a:tableStyleId>
              </a:tblPr>
              <a:tblGrid>
                <a:gridCol w="1341329">
                  <a:extLst>
                    <a:ext uri="{9D8B030D-6E8A-4147-A177-3AD203B41FA5}">
                      <a16:colId xmlns:a16="http://schemas.microsoft.com/office/drawing/2014/main" val="65496536"/>
                    </a:ext>
                  </a:extLst>
                </a:gridCol>
                <a:gridCol w="1341329">
                  <a:extLst>
                    <a:ext uri="{9D8B030D-6E8A-4147-A177-3AD203B41FA5}">
                      <a16:colId xmlns:a16="http://schemas.microsoft.com/office/drawing/2014/main" val="2105590629"/>
                    </a:ext>
                  </a:extLst>
                </a:gridCol>
                <a:gridCol w="1341329">
                  <a:extLst>
                    <a:ext uri="{9D8B030D-6E8A-4147-A177-3AD203B41FA5}">
                      <a16:colId xmlns:a16="http://schemas.microsoft.com/office/drawing/2014/main" val="3256335653"/>
                    </a:ext>
                  </a:extLst>
                </a:gridCol>
                <a:gridCol w="1341329">
                  <a:extLst>
                    <a:ext uri="{9D8B030D-6E8A-4147-A177-3AD203B41FA5}">
                      <a16:colId xmlns:a16="http://schemas.microsoft.com/office/drawing/2014/main" val="3283784405"/>
                    </a:ext>
                  </a:extLst>
                </a:gridCol>
                <a:gridCol w="1341329">
                  <a:extLst>
                    <a:ext uri="{9D8B030D-6E8A-4147-A177-3AD203B41FA5}">
                      <a16:colId xmlns:a16="http://schemas.microsoft.com/office/drawing/2014/main" val="2140628283"/>
                    </a:ext>
                  </a:extLst>
                </a:gridCol>
                <a:gridCol w="1341329">
                  <a:extLst>
                    <a:ext uri="{9D8B030D-6E8A-4147-A177-3AD203B41FA5}">
                      <a16:colId xmlns:a16="http://schemas.microsoft.com/office/drawing/2014/main" val="3244672765"/>
                    </a:ext>
                  </a:extLst>
                </a:gridCol>
                <a:gridCol w="1341329">
                  <a:extLst>
                    <a:ext uri="{9D8B030D-6E8A-4147-A177-3AD203B41FA5}">
                      <a16:colId xmlns:a16="http://schemas.microsoft.com/office/drawing/2014/main" val="120353012"/>
                    </a:ext>
                  </a:extLst>
                </a:gridCol>
              </a:tblGrid>
              <a:tr h="3995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48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35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7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FF5757"/>
                          </a:solidFill>
                          <a:effectLst/>
                          <a:latin typeface="Century Gothic" panose="020B0502020202020204" pitchFamily="34" charset="0"/>
                        </a:rPr>
                        <a:t>100</a:t>
                      </a:r>
                      <a:endParaRPr lang="pt-BR" sz="1800" b="1" i="0" u="none" strike="noStrike" dirty="0">
                        <a:solidFill>
                          <a:srgbClr val="FF5757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5221734"/>
                  </a:ext>
                </a:extLst>
              </a:tr>
              <a:tr h="399564"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9137078"/>
                  </a:ext>
                </a:extLst>
              </a:tr>
              <a:tr h="399564"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800" b="1" i="0" u="none" strike="noStrike" dirty="0">
                        <a:solidFill>
                          <a:srgbClr val="FF2F2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8007847"/>
                  </a:ext>
                </a:extLst>
              </a:tr>
              <a:tr h="3995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227637"/>
                  </a:ext>
                </a:extLst>
              </a:tr>
              <a:tr h="3995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Operações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Call Center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Comercial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Subscrição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Finanças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Sinistro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rgbClr val="00B050"/>
                          </a:solidFill>
                          <a:effectLst/>
                          <a:latin typeface="Century Gothic" panose="020B0502020202020204" pitchFamily="34" charset="0"/>
                        </a:rPr>
                        <a:t>Total</a:t>
                      </a:r>
                      <a:endParaRPr lang="pt-BR" sz="1200" b="1" i="0" u="none" strike="noStrike" dirty="0">
                        <a:solidFill>
                          <a:srgbClr val="00B05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0" marT="0" marB="108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6019169"/>
                  </a:ext>
                </a:extLst>
              </a:tr>
            </a:tbl>
          </a:graphicData>
        </a:graphic>
      </p:graphicFrame>
      <p:pic>
        <p:nvPicPr>
          <p:cNvPr id="19" name="Imagem 18">
            <a:extLst>
              <a:ext uri="{FF2B5EF4-FFF2-40B4-BE49-F238E27FC236}">
                <a16:creationId xmlns:a16="http://schemas.microsoft.com/office/drawing/2014/main" id="{72C2AFDF-38ED-1998-BC92-D5C1ED433F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146" y="5083049"/>
            <a:ext cx="1437587" cy="2106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5B97847-A2F1-E221-B5CB-10C7661444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146" y="4075989"/>
            <a:ext cx="959254" cy="340264"/>
          </a:xfrm>
          <a:prstGeom prst="rect">
            <a:avLst/>
          </a:prstGeom>
        </p:spPr>
      </p:pic>
      <p:pic>
        <p:nvPicPr>
          <p:cNvPr id="36" name="Gráfico 35" descr="Robô com preenchimento sólido">
            <a:extLst>
              <a:ext uri="{FF2B5EF4-FFF2-40B4-BE49-F238E27FC236}">
                <a16:creationId xmlns:a16="http://schemas.microsoft.com/office/drawing/2014/main" id="{25DC913D-4FF5-A1FC-D984-0E6D862D885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2262219" y="4160636"/>
            <a:ext cx="469232" cy="338299"/>
          </a:xfrm>
          <a:prstGeom prst="rect">
            <a:avLst/>
          </a:prstGeom>
        </p:spPr>
      </p:pic>
      <p:pic>
        <p:nvPicPr>
          <p:cNvPr id="37" name="Gráfico 36" descr="Robô com preenchimento sólido">
            <a:extLst>
              <a:ext uri="{FF2B5EF4-FFF2-40B4-BE49-F238E27FC236}">
                <a16:creationId xmlns:a16="http://schemas.microsoft.com/office/drawing/2014/main" id="{CCCE9C24-17C2-C6BE-9CE2-36FC48933B5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2511279" y="4160636"/>
            <a:ext cx="469232" cy="338299"/>
          </a:xfrm>
          <a:prstGeom prst="rect">
            <a:avLst/>
          </a:prstGeom>
        </p:spPr>
      </p:pic>
      <p:pic>
        <p:nvPicPr>
          <p:cNvPr id="38" name="Gráfico 37" descr="Robô com preenchimento sólido">
            <a:extLst>
              <a:ext uri="{FF2B5EF4-FFF2-40B4-BE49-F238E27FC236}">
                <a16:creationId xmlns:a16="http://schemas.microsoft.com/office/drawing/2014/main" id="{3832892A-4039-590A-0669-19FCF94D1B4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2803444" y="4160636"/>
            <a:ext cx="469232" cy="338299"/>
          </a:xfrm>
          <a:prstGeom prst="rect">
            <a:avLst/>
          </a:prstGeom>
        </p:spPr>
      </p:pic>
      <p:pic>
        <p:nvPicPr>
          <p:cNvPr id="40" name="Gráfico 39" descr="Robô com preenchimento sólido">
            <a:extLst>
              <a:ext uri="{FF2B5EF4-FFF2-40B4-BE49-F238E27FC236}">
                <a16:creationId xmlns:a16="http://schemas.microsoft.com/office/drawing/2014/main" id="{03F5E2BF-74B0-2665-BC0C-5145A6CCEAA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3068884" y="4160636"/>
            <a:ext cx="469232" cy="338299"/>
          </a:xfrm>
          <a:prstGeom prst="rect">
            <a:avLst/>
          </a:prstGeom>
        </p:spPr>
      </p:pic>
      <p:pic>
        <p:nvPicPr>
          <p:cNvPr id="57" name="Gráfico 56" descr="Robô com preenchimento sólido">
            <a:extLst>
              <a:ext uri="{FF2B5EF4-FFF2-40B4-BE49-F238E27FC236}">
                <a16:creationId xmlns:a16="http://schemas.microsoft.com/office/drawing/2014/main" id="{76C6DFDA-B0CF-1380-4BEC-1EA6386FE01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3618897" y="4160636"/>
            <a:ext cx="469232" cy="338299"/>
          </a:xfrm>
          <a:prstGeom prst="rect">
            <a:avLst/>
          </a:prstGeom>
        </p:spPr>
      </p:pic>
      <p:pic>
        <p:nvPicPr>
          <p:cNvPr id="59" name="Gráfico 58" descr="Robô com preenchimento sólido">
            <a:extLst>
              <a:ext uri="{FF2B5EF4-FFF2-40B4-BE49-F238E27FC236}">
                <a16:creationId xmlns:a16="http://schemas.microsoft.com/office/drawing/2014/main" id="{607BEEB5-DFA3-632E-18D4-560E33D6038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3867957" y="4160636"/>
            <a:ext cx="469232" cy="338299"/>
          </a:xfrm>
          <a:prstGeom prst="rect">
            <a:avLst/>
          </a:prstGeom>
        </p:spPr>
      </p:pic>
      <p:pic>
        <p:nvPicPr>
          <p:cNvPr id="60" name="Gráfico 59" descr="Robô com preenchimento sólido">
            <a:extLst>
              <a:ext uri="{FF2B5EF4-FFF2-40B4-BE49-F238E27FC236}">
                <a16:creationId xmlns:a16="http://schemas.microsoft.com/office/drawing/2014/main" id="{AC77BC2E-2009-8102-966B-1E98E20F1B7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4160122" y="4160636"/>
            <a:ext cx="469232" cy="338299"/>
          </a:xfrm>
          <a:prstGeom prst="rect">
            <a:avLst/>
          </a:prstGeom>
        </p:spPr>
      </p:pic>
      <p:pic>
        <p:nvPicPr>
          <p:cNvPr id="61" name="Gráfico 60" descr="Robô com preenchimento sólido">
            <a:extLst>
              <a:ext uri="{FF2B5EF4-FFF2-40B4-BE49-F238E27FC236}">
                <a16:creationId xmlns:a16="http://schemas.microsoft.com/office/drawing/2014/main" id="{CDD58A42-2358-65DA-DF2F-9CD9955D106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4425562" y="4160636"/>
            <a:ext cx="469232" cy="338299"/>
          </a:xfrm>
          <a:prstGeom prst="rect">
            <a:avLst/>
          </a:prstGeom>
        </p:spPr>
      </p:pic>
      <p:pic>
        <p:nvPicPr>
          <p:cNvPr id="62" name="Gráfico 61" descr="Robô com preenchimento sólido">
            <a:extLst>
              <a:ext uri="{FF2B5EF4-FFF2-40B4-BE49-F238E27FC236}">
                <a16:creationId xmlns:a16="http://schemas.microsoft.com/office/drawing/2014/main" id="{6A884109-CC96-E973-91A3-A573AD964E5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5080012" y="4160636"/>
            <a:ext cx="469232" cy="338299"/>
          </a:xfrm>
          <a:prstGeom prst="rect">
            <a:avLst/>
          </a:prstGeom>
        </p:spPr>
      </p:pic>
      <p:pic>
        <p:nvPicPr>
          <p:cNvPr id="63" name="Gráfico 62" descr="Robô com preenchimento sólido">
            <a:extLst>
              <a:ext uri="{FF2B5EF4-FFF2-40B4-BE49-F238E27FC236}">
                <a16:creationId xmlns:a16="http://schemas.microsoft.com/office/drawing/2014/main" id="{23A043B1-D3CF-675A-DCCB-CE563D3A7A5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5340089" y="4160636"/>
            <a:ext cx="469232" cy="338299"/>
          </a:xfrm>
          <a:prstGeom prst="rect">
            <a:avLst/>
          </a:prstGeom>
        </p:spPr>
      </p:pic>
      <p:pic>
        <p:nvPicPr>
          <p:cNvPr id="193" name="Gráfico 192" descr="Robô com preenchimento sólido">
            <a:extLst>
              <a:ext uri="{FF2B5EF4-FFF2-40B4-BE49-F238E27FC236}">
                <a16:creationId xmlns:a16="http://schemas.microsoft.com/office/drawing/2014/main" id="{3D58FAC0-1E19-121F-3A65-7398CF24C31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5632254" y="4160636"/>
            <a:ext cx="469232" cy="338299"/>
          </a:xfrm>
          <a:prstGeom prst="rect">
            <a:avLst/>
          </a:prstGeom>
        </p:spPr>
      </p:pic>
      <p:pic>
        <p:nvPicPr>
          <p:cNvPr id="198" name="Gráfico 197" descr="Robô com preenchimento sólido">
            <a:extLst>
              <a:ext uri="{FF2B5EF4-FFF2-40B4-BE49-F238E27FC236}">
                <a16:creationId xmlns:a16="http://schemas.microsoft.com/office/drawing/2014/main" id="{A6DB97DF-413D-9FD8-0EE7-D2E794FC81A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6526357" y="4160636"/>
            <a:ext cx="469232" cy="338299"/>
          </a:xfrm>
          <a:prstGeom prst="rect">
            <a:avLst/>
          </a:prstGeom>
        </p:spPr>
      </p:pic>
      <p:pic>
        <p:nvPicPr>
          <p:cNvPr id="201" name="Gráfico 200" descr="Robô com preenchimento sólido">
            <a:extLst>
              <a:ext uri="{FF2B5EF4-FFF2-40B4-BE49-F238E27FC236}">
                <a16:creationId xmlns:a16="http://schemas.microsoft.com/office/drawing/2014/main" id="{80BCDA3B-EDC4-D506-96A1-73F5BFCBCC6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6797451" y="4160636"/>
            <a:ext cx="469232" cy="338299"/>
          </a:xfrm>
          <a:prstGeom prst="rect">
            <a:avLst/>
          </a:prstGeom>
        </p:spPr>
      </p:pic>
      <p:pic>
        <p:nvPicPr>
          <p:cNvPr id="204" name="Gráfico 203" descr="Robô com preenchimento sólido">
            <a:extLst>
              <a:ext uri="{FF2B5EF4-FFF2-40B4-BE49-F238E27FC236}">
                <a16:creationId xmlns:a16="http://schemas.microsoft.com/office/drawing/2014/main" id="{8E95496B-ACE4-19E7-5988-9CFB0DC598A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7749539" y="4160636"/>
            <a:ext cx="469232" cy="338299"/>
          </a:xfrm>
          <a:prstGeom prst="rect">
            <a:avLst/>
          </a:prstGeom>
        </p:spPr>
      </p:pic>
      <p:pic>
        <p:nvPicPr>
          <p:cNvPr id="205" name="Gráfico 204" descr="Robô com preenchimento sólido">
            <a:extLst>
              <a:ext uri="{FF2B5EF4-FFF2-40B4-BE49-F238E27FC236}">
                <a16:creationId xmlns:a16="http://schemas.microsoft.com/office/drawing/2014/main" id="{C50FEE43-BAA2-3244-5BF1-2D7E5C13CF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7998599" y="4160636"/>
            <a:ext cx="469232" cy="338299"/>
          </a:xfrm>
          <a:prstGeom prst="rect">
            <a:avLst/>
          </a:prstGeom>
        </p:spPr>
      </p:pic>
      <p:pic>
        <p:nvPicPr>
          <p:cNvPr id="206" name="Gráfico 205" descr="Robô com preenchimento sólido">
            <a:extLst>
              <a:ext uri="{FF2B5EF4-FFF2-40B4-BE49-F238E27FC236}">
                <a16:creationId xmlns:a16="http://schemas.microsoft.com/office/drawing/2014/main" id="{77690484-BA8C-60BE-9CF9-CE9E74395DF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8279747" y="4160636"/>
            <a:ext cx="469232" cy="338299"/>
          </a:xfrm>
          <a:prstGeom prst="rect">
            <a:avLst/>
          </a:prstGeom>
        </p:spPr>
      </p:pic>
      <p:pic>
        <p:nvPicPr>
          <p:cNvPr id="239" name="Gráfico 238" descr="Robô com preenchimento sólido">
            <a:extLst>
              <a:ext uri="{FF2B5EF4-FFF2-40B4-BE49-F238E27FC236}">
                <a16:creationId xmlns:a16="http://schemas.microsoft.com/office/drawing/2014/main" id="{D010BF0C-6183-59E1-EF16-42D77AB73CC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9070401" y="4160636"/>
            <a:ext cx="469232" cy="338299"/>
          </a:xfrm>
          <a:prstGeom prst="rect">
            <a:avLst/>
          </a:prstGeom>
        </p:spPr>
      </p:pic>
      <p:pic>
        <p:nvPicPr>
          <p:cNvPr id="241" name="Gráfico 240" descr="Robô com preenchimento sólido">
            <a:extLst>
              <a:ext uri="{FF2B5EF4-FFF2-40B4-BE49-F238E27FC236}">
                <a16:creationId xmlns:a16="http://schemas.microsoft.com/office/drawing/2014/main" id="{1687ECF0-8C33-368B-66D5-2B788AA274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9362566" y="4160636"/>
            <a:ext cx="469232" cy="338299"/>
          </a:xfrm>
          <a:prstGeom prst="rect">
            <a:avLst/>
          </a:prstGeom>
        </p:spPr>
      </p:pic>
      <p:pic>
        <p:nvPicPr>
          <p:cNvPr id="242" name="Gráfico 241" descr="Robô com preenchimento sólido">
            <a:extLst>
              <a:ext uri="{FF2B5EF4-FFF2-40B4-BE49-F238E27FC236}">
                <a16:creationId xmlns:a16="http://schemas.microsoft.com/office/drawing/2014/main" id="{6F8E32FA-AB2D-B353-A14A-68478183444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9628006" y="4160636"/>
            <a:ext cx="469232" cy="338299"/>
          </a:xfrm>
          <a:prstGeom prst="rect">
            <a:avLst/>
          </a:prstGeom>
        </p:spPr>
      </p:pic>
      <p:pic>
        <p:nvPicPr>
          <p:cNvPr id="243" name="Gráfico 242" descr="Robô com preenchimento sólido">
            <a:extLst>
              <a:ext uri="{FF2B5EF4-FFF2-40B4-BE49-F238E27FC236}">
                <a16:creationId xmlns:a16="http://schemas.microsoft.com/office/drawing/2014/main" id="{2FAF98C8-E3E7-2317-F880-45628E52D2B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10284109" y="4160636"/>
            <a:ext cx="469232" cy="338299"/>
          </a:xfrm>
          <a:prstGeom prst="rect">
            <a:avLst/>
          </a:prstGeom>
        </p:spPr>
      </p:pic>
      <p:pic>
        <p:nvPicPr>
          <p:cNvPr id="244" name="Gráfico 243" descr="Robô com preenchimento sólido">
            <a:extLst>
              <a:ext uri="{FF2B5EF4-FFF2-40B4-BE49-F238E27FC236}">
                <a16:creationId xmlns:a16="http://schemas.microsoft.com/office/drawing/2014/main" id="{9C9C524B-BA0F-16A3-72DB-A47393DD694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10533169" y="4160636"/>
            <a:ext cx="469232" cy="338299"/>
          </a:xfrm>
          <a:prstGeom prst="rect">
            <a:avLst/>
          </a:prstGeom>
        </p:spPr>
      </p:pic>
      <p:pic>
        <p:nvPicPr>
          <p:cNvPr id="246" name="Gráfico 245" descr="Robô com preenchimento sólido">
            <a:extLst>
              <a:ext uri="{FF2B5EF4-FFF2-40B4-BE49-F238E27FC236}">
                <a16:creationId xmlns:a16="http://schemas.microsoft.com/office/drawing/2014/main" id="{ACA58F70-DF81-6B30-69E5-7041068BBAD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10825334" y="4160636"/>
            <a:ext cx="469232" cy="338299"/>
          </a:xfrm>
          <a:prstGeom prst="rect">
            <a:avLst/>
          </a:prstGeom>
        </p:spPr>
      </p:pic>
      <p:pic>
        <p:nvPicPr>
          <p:cNvPr id="247" name="Gráfico 246" descr="Robô com preenchimento sólido">
            <a:extLst>
              <a:ext uri="{FF2B5EF4-FFF2-40B4-BE49-F238E27FC236}">
                <a16:creationId xmlns:a16="http://schemas.microsoft.com/office/drawing/2014/main" id="{52E7DCDB-348E-8EBE-2893-328A7D321B8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b="27904"/>
          <a:stretch/>
        </p:blipFill>
        <p:spPr>
          <a:xfrm>
            <a:off x="11090774" y="4160636"/>
            <a:ext cx="469232" cy="338299"/>
          </a:xfrm>
          <a:prstGeom prst="rect">
            <a:avLst/>
          </a:prstGeom>
        </p:spPr>
      </p:pic>
      <p:pic>
        <p:nvPicPr>
          <p:cNvPr id="249" name="Gráfico 248" descr="Fluxograma com preenchimento sólido">
            <a:extLst>
              <a:ext uri="{FF2B5EF4-FFF2-40B4-BE49-F238E27FC236}">
                <a16:creationId xmlns:a16="http://schemas.microsoft.com/office/drawing/2014/main" id="{37C2F073-9DED-4C2D-5466-8789A660B0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2435525" y="4470926"/>
            <a:ext cx="876736" cy="756000"/>
          </a:xfrm>
          <a:prstGeom prst="rect">
            <a:avLst/>
          </a:prstGeom>
        </p:spPr>
      </p:pic>
      <p:pic>
        <p:nvPicPr>
          <p:cNvPr id="250" name="Gráfico 249" descr="Fluxograma com preenchimento sólido">
            <a:extLst>
              <a:ext uri="{FF2B5EF4-FFF2-40B4-BE49-F238E27FC236}">
                <a16:creationId xmlns:a16="http://schemas.microsoft.com/office/drawing/2014/main" id="{3060725C-8E13-D40F-5D91-F20B9A30A0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3801216" y="4470925"/>
            <a:ext cx="876736" cy="756000"/>
          </a:xfrm>
          <a:prstGeom prst="rect">
            <a:avLst/>
          </a:prstGeom>
        </p:spPr>
      </p:pic>
      <p:pic>
        <p:nvPicPr>
          <p:cNvPr id="251" name="Gráfico 250" descr="Fluxograma com preenchimento sólido">
            <a:extLst>
              <a:ext uri="{FF2B5EF4-FFF2-40B4-BE49-F238E27FC236}">
                <a16:creationId xmlns:a16="http://schemas.microsoft.com/office/drawing/2014/main" id="{8C53B548-5029-C7A8-59DD-9D86A63370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5144873" y="4470925"/>
            <a:ext cx="876736" cy="756000"/>
          </a:xfrm>
          <a:prstGeom prst="rect">
            <a:avLst/>
          </a:prstGeom>
        </p:spPr>
      </p:pic>
      <p:pic>
        <p:nvPicPr>
          <p:cNvPr id="252" name="Gráfico 251" descr="Fluxograma com preenchimento sólido">
            <a:extLst>
              <a:ext uri="{FF2B5EF4-FFF2-40B4-BE49-F238E27FC236}">
                <a16:creationId xmlns:a16="http://schemas.microsoft.com/office/drawing/2014/main" id="{B6102A54-5DD8-A0A6-BFB5-10CDAC41C9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6466497" y="4470925"/>
            <a:ext cx="876736" cy="756000"/>
          </a:xfrm>
          <a:prstGeom prst="rect">
            <a:avLst/>
          </a:prstGeom>
        </p:spPr>
      </p:pic>
      <p:pic>
        <p:nvPicPr>
          <p:cNvPr id="253" name="Gráfico 252" descr="Fluxograma com preenchimento sólido">
            <a:extLst>
              <a:ext uri="{FF2B5EF4-FFF2-40B4-BE49-F238E27FC236}">
                <a16:creationId xmlns:a16="http://schemas.microsoft.com/office/drawing/2014/main" id="{44780427-316F-8B4F-CBFA-E2DE417CAF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10507499" y="4470925"/>
            <a:ext cx="876736" cy="756000"/>
          </a:xfrm>
          <a:prstGeom prst="rect">
            <a:avLst/>
          </a:prstGeom>
        </p:spPr>
      </p:pic>
      <p:pic>
        <p:nvPicPr>
          <p:cNvPr id="254" name="Gráfico 253" descr="Fluxograma com preenchimento sólido">
            <a:extLst>
              <a:ext uri="{FF2B5EF4-FFF2-40B4-BE49-F238E27FC236}">
                <a16:creationId xmlns:a16="http://schemas.microsoft.com/office/drawing/2014/main" id="{9E6C3B23-3953-86BF-6640-9AEC736220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7791162" y="4470925"/>
            <a:ext cx="876736" cy="756000"/>
          </a:xfrm>
          <a:prstGeom prst="rect">
            <a:avLst/>
          </a:prstGeom>
        </p:spPr>
      </p:pic>
      <p:pic>
        <p:nvPicPr>
          <p:cNvPr id="255" name="Gráfico 254" descr="Fluxograma com preenchimento sólido">
            <a:extLst>
              <a:ext uri="{FF2B5EF4-FFF2-40B4-BE49-F238E27FC236}">
                <a16:creationId xmlns:a16="http://schemas.microsoft.com/office/drawing/2014/main" id="{2DF921F2-7A42-A75A-38DD-60F8D22743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9141933" y="4470925"/>
            <a:ext cx="876736" cy="756000"/>
          </a:xfrm>
          <a:prstGeom prst="rect">
            <a:avLst/>
          </a:prstGeom>
        </p:spPr>
      </p:pic>
      <p:sp>
        <p:nvSpPr>
          <p:cNvPr id="2051" name="Retângulo 2050">
            <a:extLst>
              <a:ext uri="{FF2B5EF4-FFF2-40B4-BE49-F238E27FC236}">
                <a16:creationId xmlns:a16="http://schemas.microsoft.com/office/drawing/2014/main" id="{755562C2-9E30-86A9-D550-C34724FBAFFF}"/>
              </a:ext>
            </a:extLst>
          </p:cNvPr>
          <p:cNvSpPr/>
          <p:nvPr/>
        </p:nvSpPr>
        <p:spPr>
          <a:xfrm>
            <a:off x="517792" y="3799744"/>
            <a:ext cx="11160000" cy="2052000"/>
          </a:xfrm>
          <a:prstGeom prst="rect">
            <a:avLst/>
          </a:prstGeom>
          <a:noFill/>
          <a:ln>
            <a:solidFill>
              <a:srgbClr val="54DC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59" name="Seta: Divisa 2058">
            <a:extLst>
              <a:ext uri="{FF2B5EF4-FFF2-40B4-BE49-F238E27FC236}">
                <a16:creationId xmlns:a16="http://schemas.microsoft.com/office/drawing/2014/main" id="{3D212403-0879-6C6C-ABBD-CC401481E264}"/>
              </a:ext>
            </a:extLst>
          </p:cNvPr>
          <p:cNvSpPr/>
          <p:nvPr/>
        </p:nvSpPr>
        <p:spPr>
          <a:xfrm>
            <a:off x="897418" y="2170804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Desenv. de sistemas legados</a:t>
            </a:r>
          </a:p>
        </p:txBody>
      </p:sp>
      <p:sp>
        <p:nvSpPr>
          <p:cNvPr id="2060" name="Seta: Divisa 2059">
            <a:extLst>
              <a:ext uri="{FF2B5EF4-FFF2-40B4-BE49-F238E27FC236}">
                <a16:creationId xmlns:a16="http://schemas.microsoft.com/office/drawing/2014/main" id="{49997B7B-1E88-3297-3BBD-E5CF78BFB0D7}"/>
              </a:ext>
            </a:extLst>
          </p:cNvPr>
          <p:cNvSpPr/>
          <p:nvPr/>
        </p:nvSpPr>
        <p:spPr>
          <a:xfrm>
            <a:off x="4622401" y="2175055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Homologa-ção</a:t>
            </a:r>
          </a:p>
        </p:txBody>
      </p:sp>
      <p:sp>
        <p:nvSpPr>
          <p:cNvPr id="2061" name="Seta: Divisa 2060">
            <a:extLst>
              <a:ext uri="{FF2B5EF4-FFF2-40B4-BE49-F238E27FC236}">
                <a16:creationId xmlns:a16="http://schemas.microsoft.com/office/drawing/2014/main" id="{B727AFE5-8AE0-A426-9FCC-82BB87C7E224}"/>
              </a:ext>
            </a:extLst>
          </p:cNvPr>
          <p:cNvSpPr/>
          <p:nvPr/>
        </p:nvSpPr>
        <p:spPr>
          <a:xfrm>
            <a:off x="3496907" y="2175055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Desenv. e testes</a:t>
            </a:r>
          </a:p>
        </p:txBody>
      </p:sp>
      <p:sp>
        <p:nvSpPr>
          <p:cNvPr id="2062" name="Seta: Divisa 2061">
            <a:extLst>
              <a:ext uri="{FF2B5EF4-FFF2-40B4-BE49-F238E27FC236}">
                <a16:creationId xmlns:a16="http://schemas.microsoft.com/office/drawing/2014/main" id="{41DC7967-D04B-7D49-9554-4240077389DE}"/>
              </a:ext>
            </a:extLst>
          </p:cNvPr>
          <p:cNvSpPr/>
          <p:nvPr/>
        </p:nvSpPr>
        <p:spPr>
          <a:xfrm>
            <a:off x="5747897" y="2175055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Operação Assistida</a:t>
            </a:r>
          </a:p>
        </p:txBody>
      </p:sp>
      <p:sp>
        <p:nvSpPr>
          <p:cNvPr id="2063" name="Seta: Divisa 2062">
            <a:extLst>
              <a:ext uri="{FF2B5EF4-FFF2-40B4-BE49-F238E27FC236}">
                <a16:creationId xmlns:a16="http://schemas.microsoft.com/office/drawing/2014/main" id="{EF9C624F-7CED-5A42-0218-6AE7EE4EFDE7}"/>
              </a:ext>
            </a:extLst>
          </p:cNvPr>
          <p:cNvSpPr/>
          <p:nvPr/>
        </p:nvSpPr>
        <p:spPr>
          <a:xfrm>
            <a:off x="2367870" y="2175055"/>
            <a:ext cx="1260000" cy="468000"/>
          </a:xfrm>
          <a:prstGeom prst="chevron">
            <a:avLst/>
          </a:prstGeom>
          <a:solidFill>
            <a:srgbClr val="54DCFC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pt-BR" sz="10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Refinamento técnico</a:t>
            </a:r>
          </a:p>
        </p:txBody>
      </p:sp>
      <p:pic>
        <p:nvPicPr>
          <p:cNvPr id="2064" name="Gráfico 2063" descr="Semáforo com preenchimento sólido">
            <a:extLst>
              <a:ext uri="{FF2B5EF4-FFF2-40B4-BE49-F238E27FC236}">
                <a16:creationId xmlns:a16="http://schemas.microsoft.com/office/drawing/2014/main" id="{E4EAB096-0DB7-6E55-3518-8F89B7292B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8124" y="2280027"/>
            <a:ext cx="334405" cy="258057"/>
          </a:xfrm>
          <a:prstGeom prst="rect">
            <a:avLst/>
          </a:prstGeom>
        </p:spPr>
      </p:pic>
      <p:sp>
        <p:nvSpPr>
          <p:cNvPr id="2065" name="Title 1">
            <a:extLst>
              <a:ext uri="{FF2B5EF4-FFF2-40B4-BE49-F238E27FC236}">
                <a16:creationId xmlns:a16="http://schemas.microsoft.com/office/drawing/2014/main" id="{E6869B86-BDD1-4084-954E-64B9220F3DE6}"/>
              </a:ext>
            </a:extLst>
          </p:cNvPr>
          <p:cNvSpPr txBox="1">
            <a:spLocks/>
          </p:cNvSpPr>
          <p:nvPr/>
        </p:nvSpPr>
        <p:spPr>
          <a:xfrm>
            <a:off x="703189" y="1893941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DCFC"/>
                </a:solidFill>
                <a:sym typeface="Calibri"/>
              </a:rPr>
              <a:t>Delivery</a:t>
            </a:r>
            <a:endParaRPr kumimoji="0" lang="pt-BR" sz="1400" b="1" i="0" u="sng" strike="noStrike" kern="1200" cap="none" spc="0" normalizeH="0" baseline="0" noProof="0" dirty="0">
              <a:ln>
                <a:noFill/>
              </a:ln>
              <a:solidFill>
                <a:srgbClr val="54DCFC"/>
              </a:solidFill>
              <a:effectLst/>
              <a:uLnTx/>
              <a:uFillTx/>
              <a:sym typeface="Calibri"/>
            </a:endParaRPr>
          </a:p>
        </p:txBody>
      </p:sp>
      <p:pic>
        <p:nvPicPr>
          <p:cNvPr id="2066" name="Gráfico 2065" descr="Semáforo com preenchimento sólido">
            <a:extLst>
              <a:ext uri="{FF2B5EF4-FFF2-40B4-BE49-F238E27FC236}">
                <a16:creationId xmlns:a16="http://schemas.microsoft.com/office/drawing/2014/main" id="{D360EE91-9138-6AE4-E5AC-CC0AFE9B2FB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57678" y="2280027"/>
            <a:ext cx="334405" cy="258057"/>
          </a:xfrm>
          <a:prstGeom prst="rect">
            <a:avLst/>
          </a:prstGeom>
        </p:spPr>
      </p:pic>
      <p:sp>
        <p:nvSpPr>
          <p:cNvPr id="2067" name="Triângulo isósceles 2066">
            <a:extLst>
              <a:ext uri="{FF2B5EF4-FFF2-40B4-BE49-F238E27FC236}">
                <a16:creationId xmlns:a16="http://schemas.microsoft.com/office/drawing/2014/main" id="{A3B1CC23-A0D6-FC91-54ED-9D234E22177E}"/>
              </a:ext>
            </a:extLst>
          </p:cNvPr>
          <p:cNvSpPr/>
          <p:nvPr/>
        </p:nvSpPr>
        <p:spPr>
          <a:xfrm>
            <a:off x="5562404" y="2566943"/>
            <a:ext cx="308344" cy="228985"/>
          </a:xfrm>
          <a:prstGeom prst="triangle">
            <a:avLst/>
          </a:prstGeom>
          <a:solidFill>
            <a:srgbClr val="54DCFC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000" b="1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68" name="CaixaDeTexto 2067">
            <a:extLst>
              <a:ext uri="{FF2B5EF4-FFF2-40B4-BE49-F238E27FC236}">
                <a16:creationId xmlns:a16="http://schemas.microsoft.com/office/drawing/2014/main" id="{2900C339-0AA3-3CA7-D45B-4115B0DEEA98}"/>
              </a:ext>
            </a:extLst>
          </p:cNvPr>
          <p:cNvSpPr txBox="1"/>
          <p:nvPr/>
        </p:nvSpPr>
        <p:spPr>
          <a:xfrm>
            <a:off x="5256205" y="2802213"/>
            <a:ext cx="9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Gate de 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Aceitação</a:t>
            </a:r>
          </a:p>
        </p:txBody>
      </p:sp>
      <p:sp>
        <p:nvSpPr>
          <p:cNvPr id="2069" name="Triângulo isósceles 2068">
            <a:extLst>
              <a:ext uri="{FF2B5EF4-FFF2-40B4-BE49-F238E27FC236}">
                <a16:creationId xmlns:a16="http://schemas.microsoft.com/office/drawing/2014/main" id="{725F7B06-AE63-8719-E26C-20150C2B7D9F}"/>
              </a:ext>
            </a:extLst>
          </p:cNvPr>
          <p:cNvSpPr/>
          <p:nvPr/>
        </p:nvSpPr>
        <p:spPr>
          <a:xfrm>
            <a:off x="1789165" y="2560658"/>
            <a:ext cx="308344" cy="228985"/>
          </a:xfrm>
          <a:prstGeom prst="triangle">
            <a:avLst/>
          </a:prstGeom>
          <a:solidFill>
            <a:srgbClr val="54DCFC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000" b="1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70" name="CaixaDeTexto 2069">
            <a:extLst>
              <a:ext uri="{FF2B5EF4-FFF2-40B4-BE49-F238E27FC236}">
                <a16:creationId xmlns:a16="http://schemas.microsoft.com/office/drawing/2014/main" id="{CF929295-54B0-625C-8FC5-4410FD9202BA}"/>
              </a:ext>
            </a:extLst>
          </p:cNvPr>
          <p:cNvSpPr txBox="1"/>
          <p:nvPr/>
        </p:nvSpPr>
        <p:spPr>
          <a:xfrm>
            <a:off x="1436927" y="2795928"/>
            <a:ext cx="10128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Gate de </a:t>
            </a:r>
          </a:p>
          <a:p>
            <a:pPr algn="ctr">
              <a:lnSpc>
                <a:spcPct val="90000"/>
              </a:lnSpc>
            </a:pPr>
            <a:r>
              <a:rPr lang="pt-BR" sz="1000" b="1" dirty="0">
                <a:solidFill>
                  <a:srgbClr val="54DCFC"/>
                </a:solidFill>
                <a:latin typeface="Century Gothic" panose="020B0502020202020204" pitchFamily="34" charset="0"/>
              </a:rPr>
              <a:t>certificação</a:t>
            </a:r>
          </a:p>
        </p:txBody>
      </p:sp>
      <p:pic>
        <p:nvPicPr>
          <p:cNvPr id="2071" name="Gráfico 2070" descr="Semáforo com preenchimento sólido">
            <a:extLst>
              <a:ext uri="{FF2B5EF4-FFF2-40B4-BE49-F238E27FC236}">
                <a16:creationId xmlns:a16="http://schemas.microsoft.com/office/drawing/2014/main" id="{46D992DA-21A2-5306-FF90-4421DFD1E74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43241" y="2929730"/>
            <a:ext cx="276218" cy="180000"/>
          </a:xfrm>
          <a:prstGeom prst="rect">
            <a:avLst/>
          </a:prstGeom>
        </p:spPr>
      </p:pic>
      <p:pic>
        <p:nvPicPr>
          <p:cNvPr id="2072" name="Gráfico 2071" descr="Semáforo com preenchimento sólido">
            <a:extLst>
              <a:ext uri="{FF2B5EF4-FFF2-40B4-BE49-F238E27FC236}">
                <a16:creationId xmlns:a16="http://schemas.microsoft.com/office/drawing/2014/main" id="{5F1AB094-5E1E-8935-9AFA-509E49AF41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43241" y="2751819"/>
            <a:ext cx="276218" cy="180000"/>
          </a:xfrm>
          <a:prstGeom prst="rect">
            <a:avLst/>
          </a:prstGeom>
        </p:spPr>
      </p:pic>
      <p:sp>
        <p:nvSpPr>
          <p:cNvPr id="2073" name="Title 1">
            <a:extLst>
              <a:ext uri="{FF2B5EF4-FFF2-40B4-BE49-F238E27FC236}">
                <a16:creationId xmlns:a16="http://schemas.microsoft.com/office/drawing/2014/main" id="{A958E745-2704-4BA1-41D1-F7350297ACB7}"/>
              </a:ext>
            </a:extLst>
          </p:cNvPr>
          <p:cNvSpPr txBox="1">
            <a:spLocks/>
          </p:cNvSpPr>
          <p:nvPr/>
        </p:nvSpPr>
        <p:spPr>
          <a:xfrm>
            <a:off x="2609858" y="2726314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00BC55"/>
                </a:solidFill>
                <a:sym typeface="Calibri"/>
              </a:rPr>
              <a:t>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00BC55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074" name="Title 1">
            <a:extLst>
              <a:ext uri="{FF2B5EF4-FFF2-40B4-BE49-F238E27FC236}">
                <a16:creationId xmlns:a16="http://schemas.microsoft.com/office/drawing/2014/main" id="{9D5DB1CB-933C-BFCF-2273-96343815825A}"/>
              </a:ext>
            </a:extLst>
          </p:cNvPr>
          <p:cNvSpPr txBox="1">
            <a:spLocks/>
          </p:cNvSpPr>
          <p:nvPr/>
        </p:nvSpPr>
        <p:spPr>
          <a:xfrm>
            <a:off x="2609858" y="2899426"/>
            <a:ext cx="1511387" cy="258057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FF6E91"/>
                </a:solidFill>
                <a:sym typeface="Calibri"/>
              </a:rPr>
              <a:t>No 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FF6E91"/>
              </a:solidFill>
              <a:effectLst/>
              <a:uLnTx/>
              <a:uFillTx/>
              <a:sym typeface="Calibri"/>
            </a:endParaRPr>
          </a:p>
        </p:txBody>
      </p:sp>
      <p:pic>
        <p:nvPicPr>
          <p:cNvPr id="2075" name="Gráfico 2074" descr="Semáforo com preenchimento sólido">
            <a:extLst>
              <a:ext uri="{FF2B5EF4-FFF2-40B4-BE49-F238E27FC236}">
                <a16:creationId xmlns:a16="http://schemas.microsoft.com/office/drawing/2014/main" id="{2969739B-6AC7-8199-60FA-BE997F0E7FE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73477" y="2929730"/>
            <a:ext cx="276218" cy="180000"/>
          </a:xfrm>
          <a:prstGeom prst="rect">
            <a:avLst/>
          </a:prstGeom>
        </p:spPr>
      </p:pic>
      <p:pic>
        <p:nvPicPr>
          <p:cNvPr id="2076" name="Gráfico 2075" descr="Semáforo com preenchimento sólido">
            <a:extLst>
              <a:ext uri="{FF2B5EF4-FFF2-40B4-BE49-F238E27FC236}">
                <a16:creationId xmlns:a16="http://schemas.microsoft.com/office/drawing/2014/main" id="{18C494F4-83AB-5CC7-7D66-5ABE3023A9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73477" y="2751819"/>
            <a:ext cx="276218" cy="180000"/>
          </a:xfrm>
          <a:prstGeom prst="rect">
            <a:avLst/>
          </a:prstGeom>
        </p:spPr>
      </p:pic>
      <p:sp>
        <p:nvSpPr>
          <p:cNvPr id="2077" name="Title 1">
            <a:extLst>
              <a:ext uri="{FF2B5EF4-FFF2-40B4-BE49-F238E27FC236}">
                <a16:creationId xmlns:a16="http://schemas.microsoft.com/office/drawing/2014/main" id="{B6890A3E-FFE9-6591-2813-9C2A247E99E7}"/>
              </a:ext>
            </a:extLst>
          </p:cNvPr>
          <p:cNvSpPr txBox="1">
            <a:spLocks/>
          </p:cNvSpPr>
          <p:nvPr/>
        </p:nvSpPr>
        <p:spPr>
          <a:xfrm>
            <a:off x="6333850" y="2751475"/>
            <a:ext cx="560157" cy="229092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00BC55"/>
                </a:solidFill>
                <a:sym typeface="Calibri"/>
              </a:rPr>
              <a:t>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00BC55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078" name="Title 1">
            <a:extLst>
              <a:ext uri="{FF2B5EF4-FFF2-40B4-BE49-F238E27FC236}">
                <a16:creationId xmlns:a16="http://schemas.microsoft.com/office/drawing/2014/main" id="{CCD5FDAD-5DA2-3D40-2D2F-702DED6CB81E}"/>
              </a:ext>
            </a:extLst>
          </p:cNvPr>
          <p:cNvSpPr txBox="1">
            <a:spLocks/>
          </p:cNvSpPr>
          <p:nvPr/>
        </p:nvSpPr>
        <p:spPr>
          <a:xfrm>
            <a:off x="6333850" y="2924587"/>
            <a:ext cx="560157" cy="229092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b="1" dirty="0">
                <a:solidFill>
                  <a:srgbClr val="FF6E91"/>
                </a:solidFill>
                <a:sym typeface="Calibri"/>
              </a:rPr>
              <a:t>No Go</a:t>
            </a:r>
            <a:endParaRPr kumimoji="0" lang="pt-BR" sz="1000" b="1" i="0" u="sng" strike="noStrike" kern="1200" cap="none" spc="0" normalizeH="0" baseline="0" noProof="0" dirty="0">
              <a:ln>
                <a:noFill/>
              </a:ln>
              <a:solidFill>
                <a:srgbClr val="FF6E91"/>
              </a:solidFill>
              <a:effectLst/>
              <a:uLnTx/>
              <a:uFillTx/>
              <a:sym typeface="Calibri"/>
            </a:endParaRPr>
          </a:p>
        </p:txBody>
      </p:sp>
      <p:sp>
        <p:nvSpPr>
          <p:cNvPr id="2079" name="Title 1">
            <a:extLst>
              <a:ext uri="{FF2B5EF4-FFF2-40B4-BE49-F238E27FC236}">
                <a16:creationId xmlns:a16="http://schemas.microsoft.com/office/drawing/2014/main" id="{A197CEA1-A055-98E9-E395-05D0F46D2074}"/>
              </a:ext>
            </a:extLst>
          </p:cNvPr>
          <p:cNvSpPr txBox="1">
            <a:spLocks/>
          </p:cNvSpPr>
          <p:nvPr/>
        </p:nvSpPr>
        <p:spPr>
          <a:xfrm>
            <a:off x="525888" y="3458025"/>
            <a:ext cx="6224453" cy="290921"/>
          </a:xfrm>
          <a:prstGeom prst="rect">
            <a:avLst/>
          </a:prstGeom>
        </p:spPr>
        <p:txBody>
          <a:bodyPr vert="horz" lIns="36000" tIns="36000" rIns="36000" bIns="72000" rtlCol="0" anchor="ctr" anchorCtr="0">
            <a:noAutofit/>
          </a:bodyPr>
          <a:lstStyle>
            <a:lvl1pPr algn="l" defTabSz="711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0" kern="1200" dirty="0">
                <a:solidFill>
                  <a:srgbClr val="343544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711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srgbClr val="54DCFC"/>
                </a:solidFill>
                <a:sym typeface="Calibri"/>
              </a:rPr>
              <a:t>Parque de automações e robotizações em ambiente operacional:</a:t>
            </a:r>
            <a:endParaRPr kumimoji="0" lang="pt-BR" sz="1400" b="1" i="0" u="sng" strike="noStrike" kern="1200" cap="none" spc="0" normalizeH="0" baseline="0" noProof="0" dirty="0">
              <a:ln>
                <a:noFill/>
              </a:ln>
              <a:solidFill>
                <a:srgbClr val="54DCFC"/>
              </a:solidFill>
              <a:effectLst/>
              <a:uLnTx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03630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465EFF"/>
      </a:dk1>
      <a:lt1>
        <a:srgbClr val="FCFC30"/>
      </a:lt1>
      <a:dk2>
        <a:srgbClr val="FFFFFF"/>
      </a:dk2>
      <a:lt2>
        <a:srgbClr val="54DCFC"/>
      </a:lt2>
      <a:accent1>
        <a:srgbClr val="465EFF"/>
      </a:accent1>
      <a:accent2>
        <a:srgbClr val="FCFC30"/>
      </a:accent2>
      <a:accent3>
        <a:srgbClr val="3333BD"/>
      </a:accent3>
      <a:accent4>
        <a:srgbClr val="54DCFC"/>
      </a:accent4>
      <a:accent5>
        <a:srgbClr val="FF6E91"/>
      </a:accent5>
      <a:accent6>
        <a:srgbClr val="FFA7D3"/>
      </a:accent6>
      <a:hlink>
        <a:srgbClr val="54DCF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993D0C21585AA45996F9448BB22B491" ma:contentTypeVersion="15" ma:contentTypeDescription="Crie um novo documento." ma:contentTypeScope="" ma:versionID="1bface1c1825901cb8380f85d75f0f3f">
  <xsd:schema xmlns:xsd="http://www.w3.org/2001/XMLSchema" xmlns:xs="http://www.w3.org/2001/XMLSchema" xmlns:p="http://schemas.microsoft.com/office/2006/metadata/properties" xmlns:ns2="f9dfb87a-bff3-4be8-998e-02652b239e53" xmlns:ns3="944d35c4-56e4-423e-ad00-1296d393101f" targetNamespace="http://schemas.microsoft.com/office/2006/metadata/properties" ma:root="true" ma:fieldsID="a4b40fac346daf45c11b4ac414c79965" ns2:_="" ns3:_="">
    <xsd:import namespace="f9dfb87a-bff3-4be8-998e-02652b239e53"/>
    <xsd:import namespace="944d35c4-56e4-423e-ad00-1296d393101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fb87a-bff3-4be8-998e-02652b239e5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31828aa-10c9-4845-9de5-2b4b65bd46fa}" ma:internalName="TaxCatchAll" ma:showField="CatchAllData" ma:web="f9dfb87a-bff3-4be8-998e-02652b239e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35c4-56e4-423e-ad00-1296d39310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fb524c0d-bdf5-48c0-b0fb-b35f55b9d4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Tipo de Conteú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44d35c4-56e4-423e-ad00-1296d393101f">
      <Terms xmlns="http://schemas.microsoft.com/office/infopath/2007/PartnerControls"/>
    </lcf76f155ced4ddcb4097134ff3c332f>
    <TaxCatchAll xmlns="f9dfb87a-bff3-4be8-998e-02652b239e53" xsi:nil="true"/>
  </documentManagement>
</p:properties>
</file>

<file path=customXml/itemProps1.xml><?xml version="1.0" encoding="utf-8"?>
<ds:datastoreItem xmlns:ds="http://schemas.openxmlformats.org/officeDocument/2006/customXml" ds:itemID="{3B1767FA-B8F8-4A6D-AEE2-C2BF2716D5A1}">
  <ds:schemaRefs>
    <ds:schemaRef ds:uri="944d35c4-56e4-423e-ad00-1296d393101f"/>
    <ds:schemaRef ds:uri="f9dfb87a-bff3-4be8-998e-02652b239e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17672E-B978-48B6-A1E2-05D7408741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232906-2086-46A7-A086-41193E5310C4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f9dfb87a-bff3-4be8-998e-02652b239e53"/>
    <ds:schemaRef ds:uri="944d35c4-56e4-423e-ad00-1296d393101f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903</Words>
  <Application>Microsoft Office PowerPoint</Application>
  <PresentationFormat>Widescreen</PresentationFormat>
  <Paragraphs>330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Calibri</vt:lpstr>
      <vt:lpstr>Arial</vt:lpstr>
      <vt:lpstr>Century Gothic</vt:lpstr>
      <vt:lpstr>Open Sans Medium</vt:lpstr>
      <vt:lpstr>Open Sans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Frank Saito</dc:creator>
  <cp:lastModifiedBy>LUIS ALBERTO SAAVEDRA MARTINELLI</cp:lastModifiedBy>
  <cp:revision>3</cp:revision>
  <dcterms:created xsi:type="dcterms:W3CDTF">2022-08-24T18:47:03Z</dcterms:created>
  <dcterms:modified xsi:type="dcterms:W3CDTF">2024-08-04T13:34:00Z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0x010100C993D0C21585AA45996F9448BB22B491</vt:lpwstr>
  </property>
  <property fmtid="{D5CDD505-2E9C-101B-9397-08002B2CF9AE}" pid="3" name="MediaServiceImageTags">
    <vt:lpwstr/>
  </property>
</Properties>
</file>